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6256000" cy="9144000"/>
  <p:notesSz cx="9144000" cy="16256000"/>
  <p:embeddedFontLst>
    <p:embeddedFont>
      <p:font typeface="MiSans" pitchFamily="34" charset="-122"/>
      <p:regular r:id="rId26"/>
    </p:embeddedFont>
    <p:embeddedFont>
      <p:font typeface="MiSans" pitchFamily="34" charset="-120"/>
      <p:regular r:id="rId27"/>
    </p:embeddedFont>
    <p:embeddedFont>
      <p:font typeface="阿里妈妈刀隶体" pitchFamily="34" charset="-122"/>
      <p:regular r:id="rId28"/>
    </p:embeddedFont>
    <p:embeddedFont>
      <p:font typeface="阿里妈妈刀隶体" pitchFamily="34" charset="-120"/>
      <p:regular r:id="rId29"/>
    </p:embeddedFont>
    <p:embeddedFont>
      <p:font typeface="Calibri" panose="020F0502020204030204" charset="0"/>
      <p:regular r:id="rId30"/>
      <p:bold r:id="rId31"/>
      <p:italic r:id="rId32"/>
      <p:boldItalic r:id="rId33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1.jpeg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youimg1.c-ctrip.com/597e25ade8002c5dbfcaa4fe799ecff4f7a5d274.jpg"/>
          <p:cNvPicPr>
            <a:picLocks noChangeAspect="1"/>
          </p:cNvPicPr>
          <p:nvPr/>
        </p:nvPicPr>
        <p:blipFill>
          <a:blip r:embed="rId1"/>
          <a:srcRect t="7813" b="7812"/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85000"/>
                </a:srgbClr>
              </a:gs>
              <a:gs pos="50000">
                <a:srgbClr val="4A433D">
                  <a:alpha val="6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</p:spPr>
      </p:sp>
      <p:sp>
        <p:nvSpPr>
          <p:cNvPr id="4" name="Shape 1"/>
          <p:cNvSpPr/>
          <p:nvPr/>
        </p:nvSpPr>
        <p:spPr>
          <a:xfrm>
            <a:off x="508000" y="1990725"/>
            <a:ext cx="1016000" cy="25400"/>
          </a:xfrm>
          <a:custGeom>
            <a:avLst/>
            <a:gdLst/>
            <a:ahLst/>
            <a:cxnLst/>
            <a:rect l="l" t="t" r="r" b="b"/>
            <a:pathLst>
              <a:path w="1016000" h="25400">
                <a:moveTo>
                  <a:pt x="0" y="0"/>
                </a:moveTo>
                <a:lnTo>
                  <a:pt x="1016000" y="0"/>
                </a:lnTo>
                <a:lnTo>
                  <a:pt x="10160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5" name="Text 2"/>
          <p:cNvSpPr/>
          <p:nvPr/>
        </p:nvSpPr>
        <p:spPr>
          <a:xfrm>
            <a:off x="1727200" y="1825625"/>
            <a:ext cx="3492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kern="0" spc="600" dirty="0">
                <a:solidFill>
                  <a:srgbClr val="F8F5F0">
                    <a:alpha val="9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MOUNT TAI GUIDE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2587625"/>
            <a:ext cx="6375400" cy="152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泰山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4365625"/>
            <a:ext cx="5994400" cy="952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6000" b="1" dirty="0">
                <a:solidFill>
                  <a:srgbClr val="F8F5F0">
                    <a:alpha val="95000"/>
                  </a:srgbClr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登山攻略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08000" y="5724525"/>
            <a:ext cx="2032000" cy="38100"/>
          </a:xfrm>
          <a:custGeom>
            <a:avLst/>
            <a:gdLst/>
            <a:ahLst/>
            <a:cxnLst/>
            <a:rect l="l" t="t" r="r" b="b"/>
            <a:pathLst>
              <a:path w="2032000" h="38100">
                <a:moveTo>
                  <a:pt x="0" y="0"/>
                </a:moveTo>
                <a:lnTo>
                  <a:pt x="2032000" y="0"/>
                </a:lnTo>
                <a:lnTo>
                  <a:pt x="203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Text 6"/>
          <p:cNvSpPr/>
          <p:nvPr/>
        </p:nvSpPr>
        <p:spPr>
          <a:xfrm>
            <a:off x="508000" y="6169025"/>
            <a:ext cx="5842000" cy="749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3600" kern="0" spc="90" dirty="0">
                <a:solidFill>
                  <a:srgbClr val="F8F5F0">
                    <a:alpha val="85000"/>
                  </a:srgbClr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征服五岳之巅 · 一览众山小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46100" y="8280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698" y="0"/>
                </a:moveTo>
                <a:cubicBezTo>
                  <a:pt x="161449" y="0"/>
                  <a:pt x="169485" y="4822"/>
                  <a:pt x="173653" y="12502"/>
                </a:cubicBezTo>
                <a:lnTo>
                  <a:pt x="302240" y="250627"/>
                </a:lnTo>
                <a:cubicBezTo>
                  <a:pt x="306229" y="258008"/>
                  <a:pt x="306050" y="266938"/>
                  <a:pt x="301764" y="274141"/>
                </a:cubicBezTo>
                <a:cubicBezTo>
                  <a:pt x="297478" y="281345"/>
                  <a:pt x="289679" y="285750"/>
                  <a:pt x="281345" y="285750"/>
                </a:cubicBezTo>
                <a:lnTo>
                  <a:pt x="24170" y="285750"/>
                </a:lnTo>
                <a:cubicBezTo>
                  <a:pt x="15776" y="285750"/>
                  <a:pt x="8037" y="281345"/>
                  <a:pt x="3750" y="274141"/>
                </a:cubicBezTo>
                <a:cubicBezTo>
                  <a:pt x="-536" y="266938"/>
                  <a:pt x="-714" y="258008"/>
                  <a:pt x="3274" y="250627"/>
                </a:cubicBezTo>
                <a:lnTo>
                  <a:pt x="131862" y="12502"/>
                </a:lnTo>
                <a:lnTo>
                  <a:pt x="133588" y="9763"/>
                </a:lnTo>
                <a:cubicBezTo>
                  <a:pt x="137934" y="3691"/>
                  <a:pt x="145018" y="0"/>
                  <a:pt x="152698" y="0"/>
                </a:cubicBezTo>
                <a:close/>
                <a:moveTo>
                  <a:pt x="101441" y="148769"/>
                </a:moveTo>
                <a:lnTo>
                  <a:pt x="117396" y="164723"/>
                </a:lnTo>
                <a:cubicBezTo>
                  <a:pt x="121087" y="168414"/>
                  <a:pt x="127159" y="168414"/>
                  <a:pt x="130850" y="164723"/>
                </a:cubicBezTo>
                <a:lnTo>
                  <a:pt x="156627" y="138946"/>
                </a:lnTo>
                <a:cubicBezTo>
                  <a:pt x="160199" y="135374"/>
                  <a:pt x="165021" y="133350"/>
                  <a:pt x="170081" y="133350"/>
                </a:cubicBezTo>
                <a:lnTo>
                  <a:pt x="195560" y="133350"/>
                </a:lnTo>
                <a:lnTo>
                  <a:pt x="152638" y="53876"/>
                </a:lnTo>
                <a:lnTo>
                  <a:pt x="101382" y="148769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11" name="Text 8"/>
          <p:cNvSpPr/>
          <p:nvPr/>
        </p:nvSpPr>
        <p:spPr>
          <a:xfrm>
            <a:off x="1041400" y="8255000"/>
            <a:ext cx="1358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8F5F0">
                    <a:alpha val="9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海拔 1545米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696527" y="8229600"/>
            <a:ext cx="25400" cy="406400"/>
          </a:xfrm>
          <a:custGeom>
            <a:avLst/>
            <a:gdLst/>
            <a:ahLst/>
            <a:cxnLst/>
            <a:rect l="l" t="t" r="r" b="b"/>
            <a:pathLst>
              <a:path w="25400" h="406400">
                <a:moveTo>
                  <a:pt x="0" y="0"/>
                </a:moveTo>
                <a:lnTo>
                  <a:pt x="25400" y="0"/>
                </a:lnTo>
                <a:lnTo>
                  <a:pt x="254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F8F5F0">
              <a:alpha val="30196"/>
            </a:srgbClr>
          </a:solidFill>
        </p:spPr>
      </p:sp>
      <p:sp>
        <p:nvSpPr>
          <p:cNvPr id="13" name="Shape 10"/>
          <p:cNvSpPr/>
          <p:nvPr/>
        </p:nvSpPr>
        <p:spPr>
          <a:xfrm>
            <a:off x="3166427" y="8280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14" name="Text 11"/>
          <p:cNvSpPr/>
          <p:nvPr/>
        </p:nvSpPr>
        <p:spPr>
          <a:xfrm>
            <a:off x="3661728" y="8255000"/>
            <a:ext cx="1257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8F5F0">
                    <a:alpha val="9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世界双遗产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65455" y="593455"/>
            <a:ext cx="744727" cy="23273"/>
          </a:xfrm>
          <a:custGeom>
            <a:avLst/>
            <a:gdLst/>
            <a:ahLst/>
            <a:cxnLst/>
            <a:rect l="l" t="t" r="r" b="b"/>
            <a:pathLst>
              <a:path w="744727" h="23273">
                <a:moveTo>
                  <a:pt x="0" y="0"/>
                </a:moveTo>
                <a:lnTo>
                  <a:pt x="744727" y="0"/>
                </a:lnTo>
                <a:lnTo>
                  <a:pt x="744727" y="23273"/>
                </a:lnTo>
                <a:lnTo>
                  <a:pt x="0" y="23273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396364" y="465455"/>
            <a:ext cx="965818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kern="0" spc="293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 A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65455" y="884364"/>
            <a:ext cx="15604364" cy="558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方案A：徒步一日精华游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65455" y="1536000"/>
            <a:ext cx="15441455" cy="32581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35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早出晚归，挑战自我，一日览尽泰山精华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65455" y="2080582"/>
            <a:ext cx="4980364" cy="2685673"/>
          </a:xfrm>
          <a:custGeom>
            <a:avLst/>
            <a:gdLst/>
            <a:ahLst/>
            <a:cxnLst/>
            <a:rect l="l" t="t" r="r" b="b"/>
            <a:pathLst>
              <a:path w="4980364" h="2685673">
                <a:moveTo>
                  <a:pt x="0" y="0"/>
                </a:moveTo>
                <a:lnTo>
                  <a:pt x="4980364" y="0"/>
                </a:lnTo>
                <a:lnTo>
                  <a:pt x="4980364" y="2685673"/>
                </a:lnTo>
                <a:lnTo>
                  <a:pt x="0" y="268567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465455" y="2080582"/>
            <a:ext cx="4980364" cy="65164"/>
          </a:xfrm>
          <a:custGeom>
            <a:avLst/>
            <a:gdLst/>
            <a:ahLst/>
            <a:cxnLst/>
            <a:rect l="l" t="t" r="r" b="b"/>
            <a:pathLst>
              <a:path w="4980364" h="65164">
                <a:moveTo>
                  <a:pt x="0" y="0"/>
                </a:moveTo>
                <a:lnTo>
                  <a:pt x="4980364" y="0"/>
                </a:lnTo>
                <a:lnTo>
                  <a:pt x="4980364" y="65164"/>
                </a:lnTo>
                <a:lnTo>
                  <a:pt x="0" y="65164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8" name="Shape 6"/>
          <p:cNvSpPr/>
          <p:nvPr/>
        </p:nvSpPr>
        <p:spPr>
          <a:xfrm>
            <a:off x="744727" y="2345892"/>
            <a:ext cx="558545" cy="558545"/>
          </a:xfrm>
          <a:custGeom>
            <a:avLst/>
            <a:gdLst/>
            <a:ahLst/>
            <a:cxnLst/>
            <a:rect l="l" t="t" r="r" b="b"/>
            <a:pathLst>
              <a:path w="558545" h="558545">
                <a:moveTo>
                  <a:pt x="279273" y="0"/>
                </a:moveTo>
                <a:lnTo>
                  <a:pt x="279273" y="0"/>
                </a:lnTo>
                <a:cubicBezTo>
                  <a:pt x="433408" y="0"/>
                  <a:pt x="558545" y="125138"/>
                  <a:pt x="558545" y="279273"/>
                </a:cubicBezTo>
                <a:lnTo>
                  <a:pt x="558545" y="279273"/>
                </a:lnTo>
                <a:cubicBezTo>
                  <a:pt x="558545" y="433408"/>
                  <a:pt x="433408" y="558545"/>
                  <a:pt x="279273" y="558545"/>
                </a:cubicBezTo>
                <a:lnTo>
                  <a:pt x="279273" y="558545"/>
                </a:lnTo>
                <a:cubicBezTo>
                  <a:pt x="125138" y="558545"/>
                  <a:pt x="0" y="433408"/>
                  <a:pt x="0" y="279273"/>
                </a:cubicBezTo>
                <a:lnTo>
                  <a:pt x="0" y="279273"/>
                </a:lnTo>
                <a:cubicBezTo>
                  <a:pt x="0" y="125138"/>
                  <a:pt x="125138" y="0"/>
                  <a:pt x="279273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Shape 7"/>
          <p:cNvSpPr/>
          <p:nvPr/>
        </p:nvSpPr>
        <p:spPr>
          <a:xfrm>
            <a:off x="866909" y="2485528"/>
            <a:ext cx="314182" cy="279273"/>
          </a:xfrm>
          <a:custGeom>
            <a:avLst/>
            <a:gdLst/>
            <a:ahLst/>
            <a:cxnLst/>
            <a:rect l="l" t="t" r="r" b="b"/>
            <a:pathLst>
              <a:path w="314182" h="279273">
                <a:moveTo>
                  <a:pt x="97200" y="-5509"/>
                </a:moveTo>
                <a:cubicBezTo>
                  <a:pt x="101236" y="-7200"/>
                  <a:pt x="105818" y="-6709"/>
                  <a:pt x="109473" y="-4309"/>
                </a:cubicBezTo>
                <a:lnTo>
                  <a:pt x="157364" y="27436"/>
                </a:lnTo>
                <a:lnTo>
                  <a:pt x="205255" y="-4309"/>
                </a:lnTo>
                <a:cubicBezTo>
                  <a:pt x="208909" y="-6709"/>
                  <a:pt x="213491" y="-7145"/>
                  <a:pt x="217527" y="-5509"/>
                </a:cubicBezTo>
                <a:cubicBezTo>
                  <a:pt x="221564" y="-3873"/>
                  <a:pt x="224400" y="-273"/>
                  <a:pt x="225273" y="3982"/>
                </a:cubicBezTo>
                <a:lnTo>
                  <a:pt x="236673" y="60273"/>
                </a:lnTo>
                <a:lnTo>
                  <a:pt x="292964" y="71673"/>
                </a:lnTo>
                <a:cubicBezTo>
                  <a:pt x="297218" y="72545"/>
                  <a:pt x="300818" y="75491"/>
                  <a:pt x="302455" y="79473"/>
                </a:cubicBezTo>
                <a:cubicBezTo>
                  <a:pt x="304091" y="83455"/>
                  <a:pt x="303655" y="88091"/>
                  <a:pt x="301255" y="91745"/>
                </a:cubicBezTo>
                <a:lnTo>
                  <a:pt x="269509" y="139636"/>
                </a:lnTo>
                <a:lnTo>
                  <a:pt x="301255" y="187527"/>
                </a:lnTo>
                <a:cubicBezTo>
                  <a:pt x="303655" y="191182"/>
                  <a:pt x="304091" y="195764"/>
                  <a:pt x="302455" y="199800"/>
                </a:cubicBezTo>
                <a:cubicBezTo>
                  <a:pt x="300818" y="203836"/>
                  <a:pt x="297218" y="206782"/>
                  <a:pt x="292964" y="207600"/>
                </a:cubicBezTo>
                <a:lnTo>
                  <a:pt x="236618" y="218945"/>
                </a:lnTo>
                <a:lnTo>
                  <a:pt x="225273" y="275291"/>
                </a:lnTo>
                <a:cubicBezTo>
                  <a:pt x="224400" y="279545"/>
                  <a:pt x="221455" y="283145"/>
                  <a:pt x="217473" y="284782"/>
                </a:cubicBezTo>
                <a:cubicBezTo>
                  <a:pt x="213491" y="286418"/>
                  <a:pt x="208855" y="285982"/>
                  <a:pt x="205200" y="283582"/>
                </a:cubicBezTo>
                <a:lnTo>
                  <a:pt x="157309" y="251836"/>
                </a:lnTo>
                <a:lnTo>
                  <a:pt x="109418" y="283582"/>
                </a:lnTo>
                <a:cubicBezTo>
                  <a:pt x="105764" y="285982"/>
                  <a:pt x="101182" y="286418"/>
                  <a:pt x="97145" y="284782"/>
                </a:cubicBezTo>
                <a:cubicBezTo>
                  <a:pt x="93109" y="283145"/>
                  <a:pt x="90164" y="279545"/>
                  <a:pt x="89345" y="275291"/>
                </a:cubicBezTo>
                <a:lnTo>
                  <a:pt x="78000" y="218945"/>
                </a:lnTo>
                <a:lnTo>
                  <a:pt x="21655" y="207545"/>
                </a:lnTo>
                <a:cubicBezTo>
                  <a:pt x="17400" y="206673"/>
                  <a:pt x="13800" y="203727"/>
                  <a:pt x="12164" y="199745"/>
                </a:cubicBezTo>
                <a:cubicBezTo>
                  <a:pt x="10527" y="195764"/>
                  <a:pt x="10964" y="191127"/>
                  <a:pt x="13364" y="187473"/>
                </a:cubicBezTo>
                <a:lnTo>
                  <a:pt x="45109" y="139636"/>
                </a:lnTo>
                <a:lnTo>
                  <a:pt x="13364" y="91745"/>
                </a:lnTo>
                <a:cubicBezTo>
                  <a:pt x="10964" y="88091"/>
                  <a:pt x="10527" y="83509"/>
                  <a:pt x="12164" y="79473"/>
                </a:cubicBezTo>
                <a:cubicBezTo>
                  <a:pt x="13800" y="75436"/>
                  <a:pt x="17400" y="72491"/>
                  <a:pt x="21655" y="71673"/>
                </a:cubicBezTo>
                <a:lnTo>
                  <a:pt x="78000" y="60327"/>
                </a:lnTo>
                <a:lnTo>
                  <a:pt x="89400" y="3982"/>
                </a:lnTo>
                <a:cubicBezTo>
                  <a:pt x="90273" y="-273"/>
                  <a:pt x="93218" y="-3873"/>
                  <a:pt x="97200" y="-5509"/>
                </a:cubicBezTo>
                <a:close/>
                <a:moveTo>
                  <a:pt x="113236" y="139636"/>
                </a:moveTo>
                <a:cubicBezTo>
                  <a:pt x="113236" y="123969"/>
                  <a:pt x="121595" y="109491"/>
                  <a:pt x="135164" y="101657"/>
                </a:cubicBezTo>
                <a:cubicBezTo>
                  <a:pt x="148732" y="93823"/>
                  <a:pt x="165450" y="93823"/>
                  <a:pt x="179018" y="101657"/>
                </a:cubicBezTo>
                <a:cubicBezTo>
                  <a:pt x="192587" y="109491"/>
                  <a:pt x="200945" y="123969"/>
                  <a:pt x="200945" y="139636"/>
                </a:cubicBezTo>
                <a:cubicBezTo>
                  <a:pt x="200945" y="163840"/>
                  <a:pt x="181295" y="183491"/>
                  <a:pt x="157091" y="183491"/>
                </a:cubicBezTo>
                <a:cubicBezTo>
                  <a:pt x="132887" y="183491"/>
                  <a:pt x="113236" y="163840"/>
                  <a:pt x="113236" y="139636"/>
                </a:cubicBezTo>
                <a:close/>
                <a:moveTo>
                  <a:pt x="227127" y="139636"/>
                </a:moveTo>
                <a:cubicBezTo>
                  <a:pt x="227127" y="100982"/>
                  <a:pt x="195745" y="69600"/>
                  <a:pt x="157091" y="69600"/>
                </a:cubicBezTo>
                <a:cubicBezTo>
                  <a:pt x="118437" y="69600"/>
                  <a:pt x="87055" y="100982"/>
                  <a:pt x="87055" y="139636"/>
                </a:cubicBezTo>
                <a:cubicBezTo>
                  <a:pt x="87055" y="164658"/>
                  <a:pt x="100403" y="187779"/>
                  <a:pt x="122073" y="200290"/>
                </a:cubicBezTo>
                <a:cubicBezTo>
                  <a:pt x="143742" y="212800"/>
                  <a:pt x="170440" y="212800"/>
                  <a:pt x="192109" y="200290"/>
                </a:cubicBezTo>
                <a:cubicBezTo>
                  <a:pt x="213778" y="187779"/>
                  <a:pt x="227127" y="164658"/>
                  <a:pt x="227127" y="139636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10" name="Text 8"/>
          <p:cNvSpPr/>
          <p:nvPr/>
        </p:nvSpPr>
        <p:spPr>
          <a:xfrm>
            <a:off x="1442909" y="2438983"/>
            <a:ext cx="698182" cy="372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上午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44727" y="3044074"/>
            <a:ext cx="4526545" cy="32581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上山阶段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44727" y="3509528"/>
            <a:ext cx="4514909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10:40</a:t>
            </a: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红门出发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44727" y="3881892"/>
            <a:ext cx="4514909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12:30</a:t>
            </a: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到达中天门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44727" y="4254256"/>
            <a:ext cx="4514909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14:50</a:t>
            </a: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抵达南天门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37091" y="2080582"/>
            <a:ext cx="4980364" cy="2685673"/>
          </a:xfrm>
          <a:custGeom>
            <a:avLst/>
            <a:gdLst/>
            <a:ahLst/>
            <a:cxnLst/>
            <a:rect l="l" t="t" r="r" b="b"/>
            <a:pathLst>
              <a:path w="4980364" h="2685673">
                <a:moveTo>
                  <a:pt x="0" y="0"/>
                </a:moveTo>
                <a:lnTo>
                  <a:pt x="4980364" y="0"/>
                </a:lnTo>
                <a:lnTo>
                  <a:pt x="4980364" y="2685673"/>
                </a:lnTo>
                <a:lnTo>
                  <a:pt x="0" y="268567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6" name="Shape 14"/>
          <p:cNvSpPr/>
          <p:nvPr/>
        </p:nvSpPr>
        <p:spPr>
          <a:xfrm>
            <a:off x="5637091" y="2080582"/>
            <a:ext cx="4980364" cy="65164"/>
          </a:xfrm>
          <a:custGeom>
            <a:avLst/>
            <a:gdLst/>
            <a:ahLst/>
            <a:cxnLst/>
            <a:rect l="l" t="t" r="r" b="b"/>
            <a:pathLst>
              <a:path w="4980364" h="65164">
                <a:moveTo>
                  <a:pt x="0" y="0"/>
                </a:moveTo>
                <a:lnTo>
                  <a:pt x="4980364" y="0"/>
                </a:lnTo>
                <a:lnTo>
                  <a:pt x="4980364" y="65164"/>
                </a:lnTo>
                <a:lnTo>
                  <a:pt x="0" y="65164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17" name="Shape 15"/>
          <p:cNvSpPr/>
          <p:nvPr/>
        </p:nvSpPr>
        <p:spPr>
          <a:xfrm>
            <a:off x="5916364" y="2345892"/>
            <a:ext cx="558545" cy="558545"/>
          </a:xfrm>
          <a:custGeom>
            <a:avLst/>
            <a:gdLst/>
            <a:ahLst/>
            <a:cxnLst/>
            <a:rect l="l" t="t" r="r" b="b"/>
            <a:pathLst>
              <a:path w="558545" h="558545">
                <a:moveTo>
                  <a:pt x="279273" y="0"/>
                </a:moveTo>
                <a:lnTo>
                  <a:pt x="279273" y="0"/>
                </a:lnTo>
                <a:cubicBezTo>
                  <a:pt x="433408" y="0"/>
                  <a:pt x="558545" y="125138"/>
                  <a:pt x="558545" y="279273"/>
                </a:cubicBezTo>
                <a:lnTo>
                  <a:pt x="558545" y="279273"/>
                </a:lnTo>
                <a:cubicBezTo>
                  <a:pt x="558545" y="433408"/>
                  <a:pt x="433408" y="558545"/>
                  <a:pt x="279273" y="558545"/>
                </a:cubicBezTo>
                <a:lnTo>
                  <a:pt x="279273" y="558545"/>
                </a:lnTo>
                <a:cubicBezTo>
                  <a:pt x="125138" y="558545"/>
                  <a:pt x="0" y="433408"/>
                  <a:pt x="0" y="279273"/>
                </a:cubicBezTo>
                <a:lnTo>
                  <a:pt x="0" y="279273"/>
                </a:lnTo>
                <a:cubicBezTo>
                  <a:pt x="0" y="125138"/>
                  <a:pt x="125138" y="0"/>
                  <a:pt x="279273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18" name="Shape 16"/>
          <p:cNvSpPr/>
          <p:nvPr/>
        </p:nvSpPr>
        <p:spPr>
          <a:xfrm>
            <a:off x="6056000" y="2485528"/>
            <a:ext cx="279273" cy="279273"/>
          </a:xfrm>
          <a:custGeom>
            <a:avLst/>
            <a:gdLst/>
            <a:ahLst/>
            <a:cxnLst/>
            <a:rect l="l" t="t" r="r" b="b"/>
            <a:pathLst>
              <a:path w="279273" h="279273">
                <a:moveTo>
                  <a:pt x="81327" y="35345"/>
                </a:moveTo>
                <a:lnTo>
                  <a:pt x="75655" y="52364"/>
                </a:lnTo>
                <a:lnTo>
                  <a:pt x="34909" y="52364"/>
                </a:lnTo>
                <a:cubicBezTo>
                  <a:pt x="15655" y="52364"/>
                  <a:pt x="0" y="68018"/>
                  <a:pt x="0" y="87273"/>
                </a:cubicBezTo>
                <a:lnTo>
                  <a:pt x="0" y="226909"/>
                </a:lnTo>
                <a:cubicBezTo>
                  <a:pt x="0" y="246164"/>
                  <a:pt x="15655" y="261818"/>
                  <a:pt x="34909" y="261818"/>
                </a:cubicBezTo>
                <a:lnTo>
                  <a:pt x="244364" y="261818"/>
                </a:lnTo>
                <a:cubicBezTo>
                  <a:pt x="263618" y="261818"/>
                  <a:pt x="279273" y="246164"/>
                  <a:pt x="279273" y="226909"/>
                </a:cubicBezTo>
                <a:lnTo>
                  <a:pt x="279273" y="87273"/>
                </a:lnTo>
                <a:cubicBezTo>
                  <a:pt x="279273" y="68018"/>
                  <a:pt x="263618" y="52364"/>
                  <a:pt x="244364" y="52364"/>
                </a:cubicBezTo>
                <a:lnTo>
                  <a:pt x="203618" y="52364"/>
                </a:lnTo>
                <a:lnTo>
                  <a:pt x="197945" y="35345"/>
                </a:lnTo>
                <a:cubicBezTo>
                  <a:pt x="194400" y="24655"/>
                  <a:pt x="184418" y="17455"/>
                  <a:pt x="173127" y="17455"/>
                </a:cubicBezTo>
                <a:lnTo>
                  <a:pt x="106145" y="17455"/>
                </a:lnTo>
                <a:cubicBezTo>
                  <a:pt x="94855" y="17455"/>
                  <a:pt x="84873" y="24655"/>
                  <a:pt x="81327" y="35345"/>
                </a:cubicBezTo>
                <a:close/>
                <a:moveTo>
                  <a:pt x="139636" y="104727"/>
                </a:moveTo>
                <a:cubicBezTo>
                  <a:pt x="168537" y="104727"/>
                  <a:pt x="192000" y="128191"/>
                  <a:pt x="192000" y="157091"/>
                </a:cubicBezTo>
                <a:cubicBezTo>
                  <a:pt x="192000" y="185991"/>
                  <a:pt x="168537" y="209455"/>
                  <a:pt x="139636" y="209455"/>
                </a:cubicBezTo>
                <a:cubicBezTo>
                  <a:pt x="110736" y="209455"/>
                  <a:pt x="87273" y="185991"/>
                  <a:pt x="87273" y="157091"/>
                </a:cubicBezTo>
                <a:cubicBezTo>
                  <a:pt x="87273" y="128191"/>
                  <a:pt x="110736" y="104727"/>
                  <a:pt x="139636" y="104727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19" name="Text 17"/>
          <p:cNvSpPr/>
          <p:nvPr/>
        </p:nvSpPr>
        <p:spPr>
          <a:xfrm>
            <a:off x="6614545" y="2438983"/>
            <a:ext cx="698182" cy="372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下午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916364" y="3044074"/>
            <a:ext cx="4526545" cy="32581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b="1" dirty="0">
                <a:solidFill>
                  <a:srgbClr val="4A43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游览阶段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916364" y="3509528"/>
            <a:ext cx="4514909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南天门 → 天街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916364" y="3881892"/>
            <a:ext cx="4514909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游览玉皇顶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916364" y="4254256"/>
            <a:ext cx="4514909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预留2小时</a:t>
            </a: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拍照观景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0808727" y="2080582"/>
            <a:ext cx="4980364" cy="2685673"/>
          </a:xfrm>
          <a:custGeom>
            <a:avLst/>
            <a:gdLst/>
            <a:ahLst/>
            <a:cxnLst/>
            <a:rect l="l" t="t" r="r" b="b"/>
            <a:pathLst>
              <a:path w="4980364" h="2685673">
                <a:moveTo>
                  <a:pt x="0" y="0"/>
                </a:moveTo>
                <a:lnTo>
                  <a:pt x="4980364" y="0"/>
                </a:lnTo>
                <a:lnTo>
                  <a:pt x="4980364" y="2685673"/>
                </a:lnTo>
                <a:lnTo>
                  <a:pt x="0" y="268567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5" name="Shape 23"/>
          <p:cNvSpPr/>
          <p:nvPr/>
        </p:nvSpPr>
        <p:spPr>
          <a:xfrm>
            <a:off x="10808727" y="2080582"/>
            <a:ext cx="4980364" cy="65164"/>
          </a:xfrm>
          <a:custGeom>
            <a:avLst/>
            <a:gdLst/>
            <a:ahLst/>
            <a:cxnLst/>
            <a:rect l="l" t="t" r="r" b="b"/>
            <a:pathLst>
              <a:path w="4980364" h="65164">
                <a:moveTo>
                  <a:pt x="0" y="0"/>
                </a:moveTo>
                <a:lnTo>
                  <a:pt x="4980364" y="0"/>
                </a:lnTo>
                <a:lnTo>
                  <a:pt x="4980364" y="65164"/>
                </a:lnTo>
                <a:lnTo>
                  <a:pt x="0" y="65164"/>
                </a:lnTo>
                <a:lnTo>
                  <a:pt x="0" y="0"/>
                </a:lnTo>
                <a:close/>
              </a:path>
            </a:pathLst>
          </a:custGeom>
          <a:solidFill>
            <a:srgbClr val="A99884"/>
          </a:solidFill>
        </p:spPr>
      </p:sp>
      <p:sp>
        <p:nvSpPr>
          <p:cNvPr id="26" name="Shape 24"/>
          <p:cNvSpPr/>
          <p:nvPr/>
        </p:nvSpPr>
        <p:spPr>
          <a:xfrm>
            <a:off x="11088000" y="2345892"/>
            <a:ext cx="558545" cy="558545"/>
          </a:xfrm>
          <a:custGeom>
            <a:avLst/>
            <a:gdLst/>
            <a:ahLst/>
            <a:cxnLst/>
            <a:rect l="l" t="t" r="r" b="b"/>
            <a:pathLst>
              <a:path w="558545" h="558545">
                <a:moveTo>
                  <a:pt x="279273" y="0"/>
                </a:moveTo>
                <a:lnTo>
                  <a:pt x="279273" y="0"/>
                </a:lnTo>
                <a:cubicBezTo>
                  <a:pt x="433408" y="0"/>
                  <a:pt x="558545" y="125138"/>
                  <a:pt x="558545" y="279273"/>
                </a:cubicBezTo>
                <a:lnTo>
                  <a:pt x="558545" y="279273"/>
                </a:lnTo>
                <a:cubicBezTo>
                  <a:pt x="558545" y="433408"/>
                  <a:pt x="433408" y="558545"/>
                  <a:pt x="279273" y="558545"/>
                </a:cubicBezTo>
                <a:lnTo>
                  <a:pt x="279273" y="558545"/>
                </a:lnTo>
                <a:cubicBezTo>
                  <a:pt x="125138" y="558545"/>
                  <a:pt x="0" y="433408"/>
                  <a:pt x="0" y="279273"/>
                </a:cubicBezTo>
                <a:lnTo>
                  <a:pt x="0" y="279273"/>
                </a:lnTo>
                <a:cubicBezTo>
                  <a:pt x="0" y="125138"/>
                  <a:pt x="125138" y="0"/>
                  <a:pt x="279273" y="0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27" name="Shape 25"/>
          <p:cNvSpPr/>
          <p:nvPr/>
        </p:nvSpPr>
        <p:spPr>
          <a:xfrm>
            <a:off x="11227636" y="2485528"/>
            <a:ext cx="279273" cy="279273"/>
          </a:xfrm>
          <a:custGeom>
            <a:avLst/>
            <a:gdLst/>
            <a:ahLst/>
            <a:cxnLst/>
            <a:rect l="l" t="t" r="r" b="b"/>
            <a:pathLst>
              <a:path w="279273" h="279273">
                <a:moveTo>
                  <a:pt x="139636" y="0"/>
                </a:moveTo>
                <a:cubicBezTo>
                  <a:pt x="62509" y="0"/>
                  <a:pt x="0" y="62509"/>
                  <a:pt x="0" y="139636"/>
                </a:cubicBezTo>
                <a:cubicBezTo>
                  <a:pt x="0" y="216764"/>
                  <a:pt x="62509" y="279273"/>
                  <a:pt x="139636" y="279273"/>
                </a:cubicBezTo>
                <a:cubicBezTo>
                  <a:pt x="177164" y="279273"/>
                  <a:pt x="211255" y="264436"/>
                  <a:pt x="236345" y="240327"/>
                </a:cubicBezTo>
                <a:cubicBezTo>
                  <a:pt x="240327" y="236509"/>
                  <a:pt x="241473" y="230564"/>
                  <a:pt x="239236" y="225545"/>
                </a:cubicBezTo>
                <a:cubicBezTo>
                  <a:pt x="237000" y="220527"/>
                  <a:pt x="231764" y="217418"/>
                  <a:pt x="226255" y="217855"/>
                </a:cubicBezTo>
                <a:cubicBezTo>
                  <a:pt x="223582" y="218073"/>
                  <a:pt x="220909" y="218182"/>
                  <a:pt x="218182" y="218182"/>
                </a:cubicBezTo>
                <a:cubicBezTo>
                  <a:pt x="162764" y="218182"/>
                  <a:pt x="117818" y="173236"/>
                  <a:pt x="117818" y="117818"/>
                </a:cubicBezTo>
                <a:cubicBezTo>
                  <a:pt x="117818" y="78491"/>
                  <a:pt x="140455" y="44400"/>
                  <a:pt x="173509" y="27927"/>
                </a:cubicBezTo>
                <a:cubicBezTo>
                  <a:pt x="178473" y="25473"/>
                  <a:pt x="181309" y="20127"/>
                  <a:pt x="180655" y="14618"/>
                </a:cubicBezTo>
                <a:cubicBezTo>
                  <a:pt x="180000" y="9109"/>
                  <a:pt x="175964" y="4636"/>
                  <a:pt x="170564" y="3436"/>
                </a:cubicBezTo>
                <a:cubicBezTo>
                  <a:pt x="160582" y="1200"/>
                  <a:pt x="150218" y="0"/>
                  <a:pt x="139636" y="0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28" name="Text 26"/>
          <p:cNvSpPr/>
          <p:nvPr/>
        </p:nvSpPr>
        <p:spPr>
          <a:xfrm>
            <a:off x="11786182" y="2438983"/>
            <a:ext cx="698182" cy="372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傍晚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088000" y="3044074"/>
            <a:ext cx="4526545" cy="32581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b="1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下山阶段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1088000" y="3509528"/>
            <a:ext cx="4514909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南天门乘索道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1088000" y="3881892"/>
            <a:ext cx="4514909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中天门换乘巴士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088000" y="4254256"/>
            <a:ext cx="4514909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返回天外村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65455" y="4952438"/>
            <a:ext cx="7575273" cy="4561455"/>
          </a:xfrm>
          <a:custGeom>
            <a:avLst/>
            <a:gdLst/>
            <a:ahLst/>
            <a:cxnLst/>
            <a:rect l="l" t="t" r="r" b="b"/>
            <a:pathLst>
              <a:path w="7575273" h="4561455">
                <a:moveTo>
                  <a:pt x="139626" y="0"/>
                </a:moveTo>
                <a:lnTo>
                  <a:pt x="7435647" y="0"/>
                </a:lnTo>
                <a:cubicBezTo>
                  <a:pt x="7512760" y="0"/>
                  <a:pt x="7575273" y="62513"/>
                  <a:pt x="7575273" y="139626"/>
                </a:cubicBezTo>
                <a:lnTo>
                  <a:pt x="7575273" y="4421828"/>
                </a:lnTo>
                <a:cubicBezTo>
                  <a:pt x="7575273" y="4498942"/>
                  <a:pt x="7512760" y="4561455"/>
                  <a:pt x="7435647" y="4561455"/>
                </a:cubicBezTo>
                <a:lnTo>
                  <a:pt x="139626" y="4561455"/>
                </a:lnTo>
                <a:cubicBezTo>
                  <a:pt x="62513" y="4561455"/>
                  <a:pt x="0" y="4498942"/>
                  <a:pt x="0" y="4421828"/>
                </a:cubicBezTo>
                <a:lnTo>
                  <a:pt x="0" y="139626"/>
                </a:lnTo>
                <a:cubicBezTo>
                  <a:pt x="0" y="62564"/>
                  <a:pt x="62564" y="0"/>
                  <a:pt x="139626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34" name="Shape 32"/>
          <p:cNvSpPr/>
          <p:nvPr/>
        </p:nvSpPr>
        <p:spPr>
          <a:xfrm>
            <a:off x="779636" y="5231568"/>
            <a:ext cx="279273" cy="279273"/>
          </a:xfrm>
          <a:custGeom>
            <a:avLst/>
            <a:gdLst/>
            <a:ahLst/>
            <a:cxnLst/>
            <a:rect l="l" t="t" r="r" b="b"/>
            <a:pathLst>
              <a:path w="279273" h="279273">
                <a:moveTo>
                  <a:pt x="279273" y="52364"/>
                </a:moveTo>
                <a:cubicBezTo>
                  <a:pt x="279273" y="79745"/>
                  <a:pt x="247036" y="120600"/>
                  <a:pt x="233127" y="136909"/>
                </a:cubicBezTo>
                <a:cubicBezTo>
                  <a:pt x="231055" y="139309"/>
                  <a:pt x="228000" y="140236"/>
                  <a:pt x="225218" y="139636"/>
                </a:cubicBezTo>
                <a:lnTo>
                  <a:pt x="174545" y="139636"/>
                </a:lnTo>
                <a:cubicBezTo>
                  <a:pt x="164891" y="139636"/>
                  <a:pt x="157091" y="147436"/>
                  <a:pt x="157091" y="157091"/>
                </a:cubicBezTo>
                <a:cubicBezTo>
                  <a:pt x="157091" y="166745"/>
                  <a:pt x="164891" y="174545"/>
                  <a:pt x="174545" y="174545"/>
                </a:cubicBezTo>
                <a:lnTo>
                  <a:pt x="226909" y="174545"/>
                </a:lnTo>
                <a:cubicBezTo>
                  <a:pt x="255818" y="174545"/>
                  <a:pt x="279273" y="198000"/>
                  <a:pt x="279273" y="226909"/>
                </a:cubicBezTo>
                <a:cubicBezTo>
                  <a:pt x="279273" y="255818"/>
                  <a:pt x="255818" y="279273"/>
                  <a:pt x="226909" y="279273"/>
                </a:cubicBezTo>
                <a:lnTo>
                  <a:pt x="76145" y="279273"/>
                </a:lnTo>
                <a:cubicBezTo>
                  <a:pt x="80891" y="273873"/>
                  <a:pt x="86673" y="266945"/>
                  <a:pt x="92509" y="259200"/>
                </a:cubicBezTo>
                <a:cubicBezTo>
                  <a:pt x="95945" y="254618"/>
                  <a:pt x="99491" y="249600"/>
                  <a:pt x="102873" y="244364"/>
                </a:cubicBezTo>
                <a:lnTo>
                  <a:pt x="226909" y="244364"/>
                </a:lnTo>
                <a:cubicBezTo>
                  <a:pt x="236564" y="244364"/>
                  <a:pt x="244364" y="236564"/>
                  <a:pt x="244364" y="226909"/>
                </a:cubicBezTo>
                <a:cubicBezTo>
                  <a:pt x="244364" y="217255"/>
                  <a:pt x="236564" y="209455"/>
                  <a:pt x="226909" y="209455"/>
                </a:cubicBezTo>
                <a:lnTo>
                  <a:pt x="174545" y="209455"/>
                </a:lnTo>
                <a:cubicBezTo>
                  <a:pt x="145636" y="209455"/>
                  <a:pt x="122182" y="186000"/>
                  <a:pt x="122182" y="157091"/>
                </a:cubicBezTo>
                <a:cubicBezTo>
                  <a:pt x="122182" y="128182"/>
                  <a:pt x="145636" y="104727"/>
                  <a:pt x="174545" y="104727"/>
                </a:cubicBezTo>
                <a:lnTo>
                  <a:pt x="196255" y="104727"/>
                </a:lnTo>
                <a:cubicBezTo>
                  <a:pt x="184800" y="87545"/>
                  <a:pt x="174545" y="67800"/>
                  <a:pt x="174545" y="52364"/>
                </a:cubicBezTo>
                <a:cubicBezTo>
                  <a:pt x="174545" y="23455"/>
                  <a:pt x="198000" y="0"/>
                  <a:pt x="226909" y="0"/>
                </a:cubicBezTo>
                <a:cubicBezTo>
                  <a:pt x="255818" y="0"/>
                  <a:pt x="279273" y="23455"/>
                  <a:pt x="279273" y="52364"/>
                </a:cubicBezTo>
                <a:close/>
                <a:moveTo>
                  <a:pt x="63873" y="266782"/>
                </a:moveTo>
                <a:cubicBezTo>
                  <a:pt x="61800" y="269127"/>
                  <a:pt x="59945" y="271200"/>
                  <a:pt x="58364" y="272945"/>
                </a:cubicBezTo>
                <a:lnTo>
                  <a:pt x="57382" y="274036"/>
                </a:lnTo>
                <a:lnTo>
                  <a:pt x="57273" y="273927"/>
                </a:lnTo>
                <a:cubicBezTo>
                  <a:pt x="54000" y="276436"/>
                  <a:pt x="49309" y="276109"/>
                  <a:pt x="46364" y="272945"/>
                </a:cubicBezTo>
                <a:cubicBezTo>
                  <a:pt x="32618" y="258000"/>
                  <a:pt x="0" y="219545"/>
                  <a:pt x="0" y="192000"/>
                </a:cubicBezTo>
                <a:cubicBezTo>
                  <a:pt x="0" y="163091"/>
                  <a:pt x="23455" y="139636"/>
                  <a:pt x="52364" y="139636"/>
                </a:cubicBezTo>
                <a:cubicBezTo>
                  <a:pt x="81273" y="139636"/>
                  <a:pt x="104727" y="163091"/>
                  <a:pt x="104727" y="192000"/>
                </a:cubicBezTo>
                <a:cubicBezTo>
                  <a:pt x="104727" y="208364"/>
                  <a:pt x="93218" y="228545"/>
                  <a:pt x="81000" y="245400"/>
                </a:cubicBezTo>
                <a:cubicBezTo>
                  <a:pt x="75164" y="253418"/>
                  <a:pt x="69164" y="260673"/>
                  <a:pt x="64200" y="266400"/>
                </a:cubicBezTo>
                <a:lnTo>
                  <a:pt x="63873" y="266782"/>
                </a:lnTo>
                <a:close/>
                <a:moveTo>
                  <a:pt x="69818" y="192000"/>
                </a:moveTo>
                <a:cubicBezTo>
                  <a:pt x="69818" y="182367"/>
                  <a:pt x="61997" y="174545"/>
                  <a:pt x="52364" y="174545"/>
                </a:cubicBezTo>
                <a:cubicBezTo>
                  <a:pt x="42730" y="174545"/>
                  <a:pt x="34909" y="182367"/>
                  <a:pt x="34909" y="192000"/>
                </a:cubicBezTo>
                <a:cubicBezTo>
                  <a:pt x="34909" y="201633"/>
                  <a:pt x="42730" y="209455"/>
                  <a:pt x="52364" y="209455"/>
                </a:cubicBezTo>
                <a:cubicBezTo>
                  <a:pt x="61997" y="209455"/>
                  <a:pt x="69818" y="201633"/>
                  <a:pt x="69818" y="192000"/>
                </a:cubicBezTo>
                <a:close/>
                <a:moveTo>
                  <a:pt x="226909" y="69818"/>
                </a:moveTo>
                <a:cubicBezTo>
                  <a:pt x="236543" y="69818"/>
                  <a:pt x="244364" y="61997"/>
                  <a:pt x="244364" y="52364"/>
                </a:cubicBezTo>
                <a:cubicBezTo>
                  <a:pt x="244364" y="42730"/>
                  <a:pt x="236543" y="34909"/>
                  <a:pt x="226909" y="34909"/>
                </a:cubicBezTo>
                <a:cubicBezTo>
                  <a:pt x="217276" y="34909"/>
                  <a:pt x="209455" y="42730"/>
                  <a:pt x="209455" y="52364"/>
                </a:cubicBezTo>
                <a:cubicBezTo>
                  <a:pt x="209455" y="61997"/>
                  <a:pt x="217276" y="69818"/>
                  <a:pt x="226909" y="69818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5" name="Text 33"/>
          <p:cNvSpPr/>
          <p:nvPr/>
        </p:nvSpPr>
        <p:spPr>
          <a:xfrm>
            <a:off x="1093818" y="5185165"/>
            <a:ext cx="6807273" cy="372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详细行程路线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44727" y="5743568"/>
            <a:ext cx="372364" cy="372364"/>
          </a:xfrm>
          <a:custGeom>
            <a:avLst/>
            <a:gdLst/>
            <a:ahLst/>
            <a:cxnLst/>
            <a:rect l="l" t="t" r="r" b="b"/>
            <a:pathLst>
              <a:path w="372364" h="372364">
                <a:moveTo>
                  <a:pt x="186182" y="0"/>
                </a:moveTo>
                <a:lnTo>
                  <a:pt x="186182" y="0"/>
                </a:lnTo>
                <a:cubicBezTo>
                  <a:pt x="289007" y="0"/>
                  <a:pt x="372364" y="83356"/>
                  <a:pt x="372364" y="186182"/>
                </a:cubicBezTo>
                <a:lnTo>
                  <a:pt x="372364" y="186182"/>
                </a:lnTo>
                <a:cubicBezTo>
                  <a:pt x="372364" y="289007"/>
                  <a:pt x="289007" y="372364"/>
                  <a:pt x="186182" y="372364"/>
                </a:cubicBezTo>
                <a:lnTo>
                  <a:pt x="186182" y="372364"/>
                </a:lnTo>
                <a:cubicBezTo>
                  <a:pt x="83356" y="372364"/>
                  <a:pt x="0" y="289007"/>
                  <a:pt x="0" y="186182"/>
                </a:cubicBezTo>
                <a:lnTo>
                  <a:pt x="0" y="186182"/>
                </a:lnTo>
                <a:cubicBezTo>
                  <a:pt x="0" y="83356"/>
                  <a:pt x="83356" y="0"/>
                  <a:pt x="186182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7" name="Text 35"/>
          <p:cNvSpPr/>
          <p:nvPr/>
        </p:nvSpPr>
        <p:spPr>
          <a:xfrm>
            <a:off x="698182" y="5743568"/>
            <a:ext cx="465455" cy="372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256727" y="5743568"/>
            <a:ext cx="6132364" cy="302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6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红门 (10:40)</a:t>
            </a:r>
            <a:r>
              <a:rPr lang="en-US" sz="1465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经过红门宫、斗母宫、壶天阁 → </a:t>
            </a:r>
            <a:r>
              <a:rPr lang="en-US" sz="146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中天门 (12:30，约2小时)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44727" y="6255568"/>
            <a:ext cx="372364" cy="372364"/>
          </a:xfrm>
          <a:custGeom>
            <a:avLst/>
            <a:gdLst/>
            <a:ahLst/>
            <a:cxnLst/>
            <a:rect l="l" t="t" r="r" b="b"/>
            <a:pathLst>
              <a:path w="372364" h="372364">
                <a:moveTo>
                  <a:pt x="186182" y="0"/>
                </a:moveTo>
                <a:lnTo>
                  <a:pt x="186182" y="0"/>
                </a:lnTo>
                <a:cubicBezTo>
                  <a:pt x="289007" y="0"/>
                  <a:pt x="372364" y="83356"/>
                  <a:pt x="372364" y="186182"/>
                </a:cubicBezTo>
                <a:lnTo>
                  <a:pt x="372364" y="186182"/>
                </a:lnTo>
                <a:cubicBezTo>
                  <a:pt x="372364" y="289007"/>
                  <a:pt x="289007" y="372364"/>
                  <a:pt x="186182" y="372364"/>
                </a:cubicBezTo>
                <a:lnTo>
                  <a:pt x="186182" y="372364"/>
                </a:lnTo>
                <a:cubicBezTo>
                  <a:pt x="83356" y="372364"/>
                  <a:pt x="0" y="289007"/>
                  <a:pt x="0" y="186182"/>
                </a:cubicBezTo>
                <a:lnTo>
                  <a:pt x="0" y="186182"/>
                </a:lnTo>
                <a:cubicBezTo>
                  <a:pt x="0" y="83356"/>
                  <a:pt x="83356" y="0"/>
                  <a:pt x="186182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40" name="Text 38"/>
          <p:cNvSpPr/>
          <p:nvPr/>
        </p:nvSpPr>
        <p:spPr>
          <a:xfrm>
            <a:off x="698182" y="6255568"/>
            <a:ext cx="465455" cy="372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256727" y="6255568"/>
            <a:ext cx="6597818" cy="60509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6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中天门</a:t>
            </a:r>
            <a:r>
              <a:rPr lang="en-US" sz="1465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经过十八盘（最陡峭，1630余级石阶） → </a:t>
            </a:r>
            <a:r>
              <a:rPr lang="en-US" sz="146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南天门 (14:50，约2小时20分)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44727" y="7000295"/>
            <a:ext cx="372364" cy="372364"/>
          </a:xfrm>
          <a:custGeom>
            <a:avLst/>
            <a:gdLst/>
            <a:ahLst/>
            <a:cxnLst/>
            <a:rect l="l" t="t" r="r" b="b"/>
            <a:pathLst>
              <a:path w="372364" h="372364">
                <a:moveTo>
                  <a:pt x="186182" y="0"/>
                </a:moveTo>
                <a:lnTo>
                  <a:pt x="186182" y="0"/>
                </a:lnTo>
                <a:cubicBezTo>
                  <a:pt x="289007" y="0"/>
                  <a:pt x="372364" y="83356"/>
                  <a:pt x="372364" y="186182"/>
                </a:cubicBezTo>
                <a:lnTo>
                  <a:pt x="372364" y="186182"/>
                </a:lnTo>
                <a:cubicBezTo>
                  <a:pt x="372364" y="289007"/>
                  <a:pt x="289007" y="372364"/>
                  <a:pt x="186182" y="372364"/>
                </a:cubicBezTo>
                <a:lnTo>
                  <a:pt x="186182" y="372364"/>
                </a:lnTo>
                <a:cubicBezTo>
                  <a:pt x="83356" y="372364"/>
                  <a:pt x="0" y="289007"/>
                  <a:pt x="0" y="186182"/>
                </a:cubicBezTo>
                <a:lnTo>
                  <a:pt x="0" y="186182"/>
                </a:lnTo>
                <a:cubicBezTo>
                  <a:pt x="0" y="83356"/>
                  <a:pt x="83356" y="0"/>
                  <a:pt x="186182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43" name="Text 41"/>
          <p:cNvSpPr/>
          <p:nvPr/>
        </p:nvSpPr>
        <p:spPr>
          <a:xfrm>
            <a:off x="698182" y="7000295"/>
            <a:ext cx="465455" cy="372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256727" y="7000295"/>
            <a:ext cx="5120000" cy="302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6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南天门</a:t>
            </a:r>
            <a:r>
              <a:rPr lang="en-US" sz="1465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游览天街 → 玉皇顶（极顶）→ </a:t>
            </a:r>
            <a:r>
              <a:rPr lang="en-US" sz="1465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预留2小时游览拍照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44727" y="7512295"/>
            <a:ext cx="372364" cy="372364"/>
          </a:xfrm>
          <a:custGeom>
            <a:avLst/>
            <a:gdLst/>
            <a:ahLst/>
            <a:cxnLst/>
            <a:rect l="l" t="t" r="r" b="b"/>
            <a:pathLst>
              <a:path w="372364" h="372364">
                <a:moveTo>
                  <a:pt x="186182" y="0"/>
                </a:moveTo>
                <a:lnTo>
                  <a:pt x="186182" y="0"/>
                </a:lnTo>
                <a:cubicBezTo>
                  <a:pt x="289007" y="0"/>
                  <a:pt x="372364" y="83356"/>
                  <a:pt x="372364" y="186182"/>
                </a:cubicBezTo>
                <a:lnTo>
                  <a:pt x="372364" y="186182"/>
                </a:lnTo>
                <a:cubicBezTo>
                  <a:pt x="372364" y="289007"/>
                  <a:pt x="289007" y="372364"/>
                  <a:pt x="186182" y="372364"/>
                </a:cubicBezTo>
                <a:lnTo>
                  <a:pt x="186182" y="372364"/>
                </a:lnTo>
                <a:cubicBezTo>
                  <a:pt x="83356" y="372364"/>
                  <a:pt x="0" y="289007"/>
                  <a:pt x="0" y="186182"/>
                </a:cubicBezTo>
                <a:lnTo>
                  <a:pt x="0" y="186182"/>
                </a:lnTo>
                <a:cubicBezTo>
                  <a:pt x="0" y="83356"/>
                  <a:pt x="83356" y="0"/>
                  <a:pt x="186182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46" name="Text 44"/>
          <p:cNvSpPr/>
          <p:nvPr/>
        </p:nvSpPr>
        <p:spPr>
          <a:xfrm>
            <a:off x="698182" y="7512295"/>
            <a:ext cx="465455" cy="372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256727" y="7512295"/>
            <a:ext cx="5422545" cy="302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65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从南天门乘</a:t>
            </a:r>
            <a:r>
              <a:rPr lang="en-US" sz="146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索道</a:t>
            </a:r>
            <a:r>
              <a:rPr lang="en-US" sz="1465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至中天门（约5分钟），再换乘</a:t>
            </a:r>
            <a:r>
              <a:rPr lang="en-US" sz="146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景区巴士</a:t>
            </a:r>
            <a:r>
              <a:rPr lang="en-US" sz="1465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至天外村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255564" y="4952438"/>
            <a:ext cx="7538036" cy="2187636"/>
          </a:xfrm>
          <a:custGeom>
            <a:avLst/>
            <a:gdLst/>
            <a:ahLst/>
            <a:cxnLst/>
            <a:rect l="l" t="t" r="r" b="b"/>
            <a:pathLst>
              <a:path w="7538036" h="2187636">
                <a:moveTo>
                  <a:pt x="0" y="0"/>
                </a:moveTo>
                <a:lnTo>
                  <a:pt x="7538036" y="0"/>
                </a:lnTo>
                <a:lnTo>
                  <a:pt x="7538036" y="2187636"/>
                </a:lnTo>
                <a:lnTo>
                  <a:pt x="0" y="218763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49" name="Shape 47"/>
          <p:cNvSpPr/>
          <p:nvPr/>
        </p:nvSpPr>
        <p:spPr>
          <a:xfrm>
            <a:off x="8255564" y="4952438"/>
            <a:ext cx="65164" cy="2187636"/>
          </a:xfrm>
          <a:custGeom>
            <a:avLst/>
            <a:gdLst/>
            <a:ahLst/>
            <a:cxnLst/>
            <a:rect l="l" t="t" r="r" b="b"/>
            <a:pathLst>
              <a:path w="65164" h="2187636">
                <a:moveTo>
                  <a:pt x="0" y="0"/>
                </a:moveTo>
                <a:lnTo>
                  <a:pt x="65164" y="0"/>
                </a:lnTo>
                <a:lnTo>
                  <a:pt x="65164" y="2187636"/>
                </a:lnTo>
                <a:lnTo>
                  <a:pt x="0" y="2187636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50" name="Shape 48"/>
          <p:cNvSpPr/>
          <p:nvPr/>
        </p:nvSpPr>
        <p:spPr>
          <a:xfrm>
            <a:off x="8619782" y="5231568"/>
            <a:ext cx="244364" cy="279273"/>
          </a:xfrm>
          <a:custGeom>
            <a:avLst/>
            <a:gdLst/>
            <a:ahLst/>
            <a:cxnLst/>
            <a:rect l="l" t="t" r="r" b="b"/>
            <a:pathLst>
              <a:path w="244364" h="279273">
                <a:moveTo>
                  <a:pt x="87545" y="-14400"/>
                </a:moveTo>
                <a:cubicBezTo>
                  <a:pt x="92618" y="-18655"/>
                  <a:pt x="100091" y="-18491"/>
                  <a:pt x="104945" y="-13909"/>
                </a:cubicBezTo>
                <a:cubicBezTo>
                  <a:pt x="111655" y="-7582"/>
                  <a:pt x="117655" y="-600"/>
                  <a:pt x="123436" y="6491"/>
                </a:cubicBezTo>
                <a:cubicBezTo>
                  <a:pt x="130800" y="15491"/>
                  <a:pt x="139636" y="27382"/>
                  <a:pt x="148145" y="41509"/>
                </a:cubicBezTo>
                <a:cubicBezTo>
                  <a:pt x="150982" y="37800"/>
                  <a:pt x="153600" y="34527"/>
                  <a:pt x="155891" y="31745"/>
                </a:cubicBezTo>
                <a:cubicBezTo>
                  <a:pt x="156491" y="31036"/>
                  <a:pt x="157091" y="30273"/>
                  <a:pt x="157691" y="29509"/>
                </a:cubicBezTo>
                <a:cubicBezTo>
                  <a:pt x="162000" y="24164"/>
                  <a:pt x="167345" y="17455"/>
                  <a:pt x="174491" y="17455"/>
                </a:cubicBezTo>
                <a:cubicBezTo>
                  <a:pt x="181800" y="17455"/>
                  <a:pt x="186927" y="23945"/>
                  <a:pt x="191291" y="29509"/>
                </a:cubicBezTo>
                <a:cubicBezTo>
                  <a:pt x="192000" y="30436"/>
                  <a:pt x="192709" y="31309"/>
                  <a:pt x="193418" y="32127"/>
                </a:cubicBezTo>
                <a:cubicBezTo>
                  <a:pt x="199036" y="38891"/>
                  <a:pt x="206509" y="48655"/>
                  <a:pt x="213982" y="60709"/>
                </a:cubicBezTo>
                <a:cubicBezTo>
                  <a:pt x="228818" y="84655"/>
                  <a:pt x="244309" y="118745"/>
                  <a:pt x="244309" y="157036"/>
                </a:cubicBezTo>
                <a:cubicBezTo>
                  <a:pt x="244309" y="224509"/>
                  <a:pt x="189600" y="279218"/>
                  <a:pt x="122127" y="279218"/>
                </a:cubicBezTo>
                <a:cubicBezTo>
                  <a:pt x="54655" y="279218"/>
                  <a:pt x="0" y="224564"/>
                  <a:pt x="0" y="157091"/>
                </a:cubicBezTo>
                <a:cubicBezTo>
                  <a:pt x="0" y="107400"/>
                  <a:pt x="22418" y="64364"/>
                  <a:pt x="43909" y="34364"/>
                </a:cubicBezTo>
                <a:cubicBezTo>
                  <a:pt x="54764" y="19255"/>
                  <a:pt x="65564" y="7145"/>
                  <a:pt x="73691" y="-1145"/>
                </a:cubicBezTo>
                <a:cubicBezTo>
                  <a:pt x="78164" y="-5727"/>
                  <a:pt x="82691" y="-10255"/>
                  <a:pt x="87600" y="-14345"/>
                </a:cubicBezTo>
                <a:close/>
                <a:moveTo>
                  <a:pt x="123109" y="226909"/>
                </a:moveTo>
                <a:cubicBezTo>
                  <a:pt x="136909" y="226909"/>
                  <a:pt x="149127" y="223091"/>
                  <a:pt x="160636" y="215455"/>
                </a:cubicBezTo>
                <a:cubicBezTo>
                  <a:pt x="183600" y="199418"/>
                  <a:pt x="189764" y="167345"/>
                  <a:pt x="175964" y="142145"/>
                </a:cubicBezTo>
                <a:cubicBezTo>
                  <a:pt x="173509" y="137236"/>
                  <a:pt x="167236" y="136909"/>
                  <a:pt x="163691" y="141055"/>
                </a:cubicBezTo>
                <a:lnTo>
                  <a:pt x="149945" y="157036"/>
                </a:lnTo>
                <a:cubicBezTo>
                  <a:pt x="146345" y="161182"/>
                  <a:pt x="139855" y="161073"/>
                  <a:pt x="136473" y="156764"/>
                </a:cubicBezTo>
                <a:cubicBezTo>
                  <a:pt x="127036" y="144709"/>
                  <a:pt x="109691" y="122727"/>
                  <a:pt x="100855" y="111491"/>
                </a:cubicBezTo>
                <a:cubicBezTo>
                  <a:pt x="97909" y="107727"/>
                  <a:pt x="92564" y="107127"/>
                  <a:pt x="89127" y="110455"/>
                </a:cubicBezTo>
                <a:cubicBezTo>
                  <a:pt x="79145" y="120164"/>
                  <a:pt x="61036" y="141436"/>
                  <a:pt x="61036" y="167345"/>
                </a:cubicBezTo>
                <a:cubicBezTo>
                  <a:pt x="61036" y="204764"/>
                  <a:pt x="88636" y="226909"/>
                  <a:pt x="123055" y="226909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51" name="Text 49"/>
          <p:cNvSpPr/>
          <p:nvPr/>
        </p:nvSpPr>
        <p:spPr>
          <a:xfrm>
            <a:off x="8916509" y="5185165"/>
            <a:ext cx="6737455" cy="372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方案优势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567418" y="5697023"/>
            <a:ext cx="7040000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一天内完成泰山登顶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567418" y="6069386"/>
            <a:ext cx="7040000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体验完整登山过程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567418" y="6441750"/>
            <a:ext cx="7040000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适合体力较好、时间有限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255564" y="7328875"/>
            <a:ext cx="7538036" cy="2187636"/>
          </a:xfrm>
          <a:custGeom>
            <a:avLst/>
            <a:gdLst/>
            <a:ahLst/>
            <a:cxnLst/>
            <a:rect l="l" t="t" r="r" b="b"/>
            <a:pathLst>
              <a:path w="7538036" h="2187636">
                <a:moveTo>
                  <a:pt x="0" y="0"/>
                </a:moveTo>
                <a:lnTo>
                  <a:pt x="7538036" y="0"/>
                </a:lnTo>
                <a:lnTo>
                  <a:pt x="7538036" y="2187636"/>
                </a:lnTo>
                <a:lnTo>
                  <a:pt x="0" y="218763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56" name="Shape 54"/>
          <p:cNvSpPr/>
          <p:nvPr/>
        </p:nvSpPr>
        <p:spPr>
          <a:xfrm>
            <a:off x="8255564" y="7328875"/>
            <a:ext cx="65164" cy="2187636"/>
          </a:xfrm>
          <a:custGeom>
            <a:avLst/>
            <a:gdLst/>
            <a:ahLst/>
            <a:cxnLst/>
            <a:rect l="l" t="t" r="r" b="b"/>
            <a:pathLst>
              <a:path w="65164" h="2187636">
                <a:moveTo>
                  <a:pt x="0" y="0"/>
                </a:moveTo>
                <a:lnTo>
                  <a:pt x="65164" y="0"/>
                </a:lnTo>
                <a:lnTo>
                  <a:pt x="65164" y="2187636"/>
                </a:lnTo>
                <a:lnTo>
                  <a:pt x="0" y="2187636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57" name="Shape 55"/>
          <p:cNvSpPr/>
          <p:nvPr/>
        </p:nvSpPr>
        <p:spPr>
          <a:xfrm>
            <a:off x="8602327" y="7608000"/>
            <a:ext cx="279273" cy="279273"/>
          </a:xfrm>
          <a:custGeom>
            <a:avLst/>
            <a:gdLst/>
            <a:ahLst/>
            <a:cxnLst/>
            <a:rect l="l" t="t" r="r" b="b"/>
            <a:pathLst>
              <a:path w="279273" h="279273">
                <a:moveTo>
                  <a:pt x="139636" y="0"/>
                </a:moveTo>
                <a:cubicBezTo>
                  <a:pt x="147655" y="0"/>
                  <a:pt x="155018" y="4418"/>
                  <a:pt x="158836" y="11455"/>
                </a:cubicBezTo>
                <a:lnTo>
                  <a:pt x="276655" y="229636"/>
                </a:lnTo>
                <a:cubicBezTo>
                  <a:pt x="280309" y="236400"/>
                  <a:pt x="280145" y="244582"/>
                  <a:pt x="276218" y="251182"/>
                </a:cubicBezTo>
                <a:cubicBezTo>
                  <a:pt x="272291" y="257782"/>
                  <a:pt x="265145" y="261818"/>
                  <a:pt x="257455" y="261818"/>
                </a:cubicBezTo>
                <a:lnTo>
                  <a:pt x="21818" y="261818"/>
                </a:lnTo>
                <a:cubicBezTo>
                  <a:pt x="14127" y="261818"/>
                  <a:pt x="7036" y="257782"/>
                  <a:pt x="3055" y="251182"/>
                </a:cubicBezTo>
                <a:cubicBezTo>
                  <a:pt x="-927" y="244582"/>
                  <a:pt x="-1036" y="236400"/>
                  <a:pt x="2618" y="229636"/>
                </a:cubicBezTo>
                <a:lnTo>
                  <a:pt x="120436" y="11455"/>
                </a:lnTo>
                <a:cubicBezTo>
                  <a:pt x="124255" y="4418"/>
                  <a:pt x="131618" y="0"/>
                  <a:pt x="139636" y="0"/>
                </a:cubicBezTo>
                <a:close/>
                <a:moveTo>
                  <a:pt x="139636" y="91636"/>
                </a:moveTo>
                <a:cubicBezTo>
                  <a:pt x="132382" y="91636"/>
                  <a:pt x="126545" y="97473"/>
                  <a:pt x="126545" y="104727"/>
                </a:cubicBezTo>
                <a:lnTo>
                  <a:pt x="126545" y="165818"/>
                </a:lnTo>
                <a:cubicBezTo>
                  <a:pt x="126545" y="173073"/>
                  <a:pt x="132382" y="178909"/>
                  <a:pt x="139636" y="178909"/>
                </a:cubicBezTo>
                <a:cubicBezTo>
                  <a:pt x="146891" y="178909"/>
                  <a:pt x="152727" y="173073"/>
                  <a:pt x="152727" y="165818"/>
                </a:cubicBezTo>
                <a:lnTo>
                  <a:pt x="152727" y="104727"/>
                </a:lnTo>
                <a:cubicBezTo>
                  <a:pt x="152727" y="97473"/>
                  <a:pt x="146891" y="91636"/>
                  <a:pt x="139636" y="91636"/>
                </a:cubicBezTo>
                <a:close/>
                <a:moveTo>
                  <a:pt x="154200" y="209455"/>
                </a:moveTo>
                <a:cubicBezTo>
                  <a:pt x="154531" y="204049"/>
                  <a:pt x="151835" y="198906"/>
                  <a:pt x="147201" y="196102"/>
                </a:cubicBezTo>
                <a:cubicBezTo>
                  <a:pt x="142567" y="193299"/>
                  <a:pt x="136760" y="193299"/>
                  <a:pt x="132126" y="196102"/>
                </a:cubicBezTo>
                <a:cubicBezTo>
                  <a:pt x="127492" y="198906"/>
                  <a:pt x="124796" y="204049"/>
                  <a:pt x="125127" y="209455"/>
                </a:cubicBezTo>
                <a:cubicBezTo>
                  <a:pt x="124796" y="214860"/>
                  <a:pt x="127492" y="220004"/>
                  <a:pt x="132126" y="222807"/>
                </a:cubicBezTo>
                <a:cubicBezTo>
                  <a:pt x="136760" y="225610"/>
                  <a:pt x="142567" y="225610"/>
                  <a:pt x="147201" y="222807"/>
                </a:cubicBezTo>
                <a:cubicBezTo>
                  <a:pt x="151835" y="220004"/>
                  <a:pt x="154531" y="214860"/>
                  <a:pt x="154200" y="209455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58" name="Text 56"/>
          <p:cNvSpPr/>
          <p:nvPr/>
        </p:nvSpPr>
        <p:spPr>
          <a:xfrm>
            <a:off x="8916509" y="7561602"/>
            <a:ext cx="6737455" cy="372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注意事项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567418" y="8073455"/>
            <a:ext cx="7040000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• 提前查好索道和巴士的最晚运营时间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567418" y="8445818"/>
            <a:ext cx="7040000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• 轻装上阵，沿途有补给点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567418" y="8818182"/>
            <a:ext cx="7040000" cy="2792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• 建议携带登山杖，穿防滑运动鞋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47700"/>
            <a:ext cx="812800" cy="25400"/>
          </a:xfrm>
          <a:custGeom>
            <a:avLst/>
            <a:gdLst/>
            <a:ahLst/>
            <a:cxnLst/>
            <a:rect l="l" t="t" r="r" b="b"/>
            <a:pathLst>
              <a:path w="812800" h="25400">
                <a:moveTo>
                  <a:pt x="0" y="0"/>
                </a:moveTo>
                <a:lnTo>
                  <a:pt x="812800" y="0"/>
                </a:lnTo>
                <a:lnTo>
                  <a:pt x="8128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524000" y="508000"/>
            <a:ext cx="1054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32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 B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65200"/>
            <a:ext cx="7086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方案B：两日休闲观日出游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574800"/>
            <a:ext cx="6985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观赏泰山日出，感受昼夜交替之美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2219960"/>
            <a:ext cx="6858000" cy="3058160"/>
          </a:xfrm>
          <a:custGeom>
            <a:avLst/>
            <a:gdLst/>
            <a:ahLst/>
            <a:cxnLst/>
            <a:rect l="l" t="t" r="r" b="b"/>
            <a:pathLst>
              <a:path w="6858000" h="3058160">
                <a:moveTo>
                  <a:pt x="0" y="0"/>
                </a:moveTo>
                <a:lnTo>
                  <a:pt x="6858000" y="0"/>
                </a:lnTo>
                <a:lnTo>
                  <a:pt x="6858000" y="3058160"/>
                </a:lnTo>
                <a:lnTo>
                  <a:pt x="0" y="30581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508000" y="2219960"/>
            <a:ext cx="6858000" cy="71120"/>
          </a:xfrm>
          <a:custGeom>
            <a:avLst/>
            <a:gdLst/>
            <a:ahLst/>
            <a:cxnLst/>
            <a:rect l="l" t="t" r="r" b="b"/>
            <a:pathLst>
              <a:path w="6858000" h="71120">
                <a:moveTo>
                  <a:pt x="0" y="0"/>
                </a:moveTo>
                <a:lnTo>
                  <a:pt x="6858000" y="0"/>
                </a:lnTo>
                <a:lnTo>
                  <a:pt x="68580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8" name="Shape 6"/>
          <p:cNvSpPr/>
          <p:nvPr/>
        </p:nvSpPr>
        <p:spPr>
          <a:xfrm>
            <a:off x="839788" y="2522066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132606" y="-7516"/>
                </a:moveTo>
                <a:cubicBezTo>
                  <a:pt x="138113" y="-9823"/>
                  <a:pt x="144363" y="-9153"/>
                  <a:pt x="149349" y="-5879"/>
                </a:cubicBezTo>
                <a:lnTo>
                  <a:pt x="214685" y="37430"/>
                </a:lnTo>
                <a:lnTo>
                  <a:pt x="280020" y="-5879"/>
                </a:lnTo>
                <a:cubicBezTo>
                  <a:pt x="285006" y="-9153"/>
                  <a:pt x="291257" y="-9748"/>
                  <a:pt x="296763" y="-7516"/>
                </a:cubicBezTo>
                <a:cubicBezTo>
                  <a:pt x="302270" y="-5283"/>
                  <a:pt x="306139" y="-372"/>
                  <a:pt x="307330" y="5432"/>
                </a:cubicBezTo>
                <a:lnTo>
                  <a:pt x="322883" y="82228"/>
                </a:lnTo>
                <a:lnTo>
                  <a:pt x="399678" y="97780"/>
                </a:lnTo>
                <a:cubicBezTo>
                  <a:pt x="405482" y="98971"/>
                  <a:pt x="410394" y="102989"/>
                  <a:pt x="412626" y="108421"/>
                </a:cubicBezTo>
                <a:cubicBezTo>
                  <a:pt x="414858" y="113854"/>
                  <a:pt x="414263" y="120179"/>
                  <a:pt x="410989" y="125164"/>
                </a:cubicBezTo>
                <a:lnTo>
                  <a:pt x="367680" y="190500"/>
                </a:lnTo>
                <a:lnTo>
                  <a:pt x="410989" y="255836"/>
                </a:lnTo>
                <a:cubicBezTo>
                  <a:pt x="414263" y="260821"/>
                  <a:pt x="414858" y="267072"/>
                  <a:pt x="412626" y="272579"/>
                </a:cubicBezTo>
                <a:cubicBezTo>
                  <a:pt x="410394" y="278085"/>
                  <a:pt x="405482" y="282104"/>
                  <a:pt x="399678" y="283220"/>
                </a:cubicBezTo>
                <a:lnTo>
                  <a:pt x="322808" y="298698"/>
                </a:lnTo>
                <a:lnTo>
                  <a:pt x="307330" y="375568"/>
                </a:lnTo>
                <a:cubicBezTo>
                  <a:pt x="306139" y="381372"/>
                  <a:pt x="302121" y="386283"/>
                  <a:pt x="296689" y="388516"/>
                </a:cubicBezTo>
                <a:cubicBezTo>
                  <a:pt x="291257" y="390748"/>
                  <a:pt x="284931" y="390153"/>
                  <a:pt x="279946" y="386879"/>
                </a:cubicBezTo>
                <a:lnTo>
                  <a:pt x="214610" y="343570"/>
                </a:lnTo>
                <a:lnTo>
                  <a:pt x="149275" y="386879"/>
                </a:lnTo>
                <a:cubicBezTo>
                  <a:pt x="144289" y="390153"/>
                  <a:pt x="138038" y="390748"/>
                  <a:pt x="132531" y="388516"/>
                </a:cubicBezTo>
                <a:cubicBezTo>
                  <a:pt x="127025" y="386283"/>
                  <a:pt x="123006" y="381372"/>
                  <a:pt x="121890" y="375568"/>
                </a:cubicBezTo>
                <a:lnTo>
                  <a:pt x="106412" y="298698"/>
                </a:lnTo>
                <a:lnTo>
                  <a:pt x="29542" y="283146"/>
                </a:lnTo>
                <a:cubicBezTo>
                  <a:pt x="23738" y="281955"/>
                  <a:pt x="18827" y="277937"/>
                  <a:pt x="16594" y="272504"/>
                </a:cubicBezTo>
                <a:cubicBezTo>
                  <a:pt x="14362" y="267072"/>
                  <a:pt x="14957" y="260747"/>
                  <a:pt x="18231" y="255761"/>
                </a:cubicBezTo>
                <a:lnTo>
                  <a:pt x="61540" y="190500"/>
                </a:lnTo>
                <a:lnTo>
                  <a:pt x="18231" y="125164"/>
                </a:lnTo>
                <a:cubicBezTo>
                  <a:pt x="14957" y="120179"/>
                  <a:pt x="14362" y="113928"/>
                  <a:pt x="16594" y="108421"/>
                </a:cubicBezTo>
                <a:cubicBezTo>
                  <a:pt x="18827" y="102915"/>
                  <a:pt x="23738" y="98896"/>
                  <a:pt x="29542" y="97780"/>
                </a:cubicBezTo>
                <a:lnTo>
                  <a:pt x="106412" y="82302"/>
                </a:lnTo>
                <a:lnTo>
                  <a:pt x="121965" y="5432"/>
                </a:lnTo>
                <a:cubicBezTo>
                  <a:pt x="123155" y="-372"/>
                  <a:pt x="127174" y="-5283"/>
                  <a:pt x="132606" y="-7516"/>
                </a:cubicBezTo>
                <a:close/>
                <a:moveTo>
                  <a:pt x="154484" y="190500"/>
                </a:moveTo>
                <a:cubicBezTo>
                  <a:pt x="154484" y="169125"/>
                  <a:pt x="165887" y="149374"/>
                  <a:pt x="184398" y="138687"/>
                </a:cubicBezTo>
                <a:cubicBezTo>
                  <a:pt x="202909" y="127999"/>
                  <a:pt x="225716" y="127999"/>
                  <a:pt x="244227" y="138687"/>
                </a:cubicBezTo>
                <a:cubicBezTo>
                  <a:pt x="262738" y="149374"/>
                  <a:pt x="274141" y="169125"/>
                  <a:pt x="274141" y="190500"/>
                </a:cubicBezTo>
                <a:cubicBezTo>
                  <a:pt x="274141" y="223520"/>
                  <a:pt x="247333" y="250329"/>
                  <a:pt x="214313" y="250329"/>
                </a:cubicBezTo>
                <a:cubicBezTo>
                  <a:pt x="181292" y="250329"/>
                  <a:pt x="154484" y="223520"/>
                  <a:pt x="154484" y="190500"/>
                </a:cubicBezTo>
                <a:close/>
                <a:moveTo>
                  <a:pt x="309860" y="190500"/>
                </a:moveTo>
                <a:cubicBezTo>
                  <a:pt x="309860" y="137766"/>
                  <a:pt x="267047" y="94952"/>
                  <a:pt x="214313" y="94952"/>
                </a:cubicBezTo>
                <a:cubicBezTo>
                  <a:pt x="161578" y="94952"/>
                  <a:pt x="118765" y="137766"/>
                  <a:pt x="118765" y="190500"/>
                </a:cubicBezTo>
                <a:cubicBezTo>
                  <a:pt x="118765" y="224636"/>
                  <a:pt x="136976" y="256179"/>
                  <a:pt x="166539" y="273247"/>
                </a:cubicBezTo>
                <a:cubicBezTo>
                  <a:pt x="196101" y="290315"/>
                  <a:pt x="232524" y="290315"/>
                  <a:pt x="262086" y="273247"/>
                </a:cubicBezTo>
                <a:cubicBezTo>
                  <a:pt x="291649" y="256179"/>
                  <a:pt x="309860" y="224636"/>
                  <a:pt x="309860" y="19050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Text 7"/>
          <p:cNvSpPr/>
          <p:nvPr/>
        </p:nvSpPr>
        <p:spPr>
          <a:xfrm>
            <a:off x="1441450" y="2509515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泰山日出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12800" y="3118966"/>
            <a:ext cx="63500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泰山四大奇观之首，旭日东升是泰山最壮美的景观。当一轮红日从云海中喷薄而出，金光万道，云海翻腾，令人终生难忘。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12800" y="3982566"/>
            <a:ext cx="6248400" cy="711200"/>
          </a:xfrm>
          <a:custGeom>
            <a:avLst/>
            <a:gdLst/>
            <a:ahLst/>
            <a:cxnLst/>
            <a:rect l="l" t="t" r="r" b="b"/>
            <a:pathLst>
              <a:path w="6248400" h="711200">
                <a:moveTo>
                  <a:pt x="101602" y="0"/>
                </a:moveTo>
                <a:lnTo>
                  <a:pt x="6146798" y="0"/>
                </a:lnTo>
                <a:cubicBezTo>
                  <a:pt x="6202911" y="0"/>
                  <a:pt x="6248400" y="45489"/>
                  <a:pt x="6248400" y="101602"/>
                </a:cubicBezTo>
                <a:lnTo>
                  <a:pt x="6248400" y="609598"/>
                </a:lnTo>
                <a:cubicBezTo>
                  <a:pt x="6248400" y="665711"/>
                  <a:pt x="6202911" y="711200"/>
                  <a:pt x="61467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C87D59">
              <a:alpha val="10196"/>
            </a:srgbClr>
          </a:solidFill>
        </p:spPr>
      </p:sp>
      <p:sp>
        <p:nvSpPr>
          <p:cNvPr id="12" name="Shape 10"/>
          <p:cNvSpPr/>
          <p:nvPr/>
        </p:nvSpPr>
        <p:spPr>
          <a:xfrm>
            <a:off x="1117600" y="4226396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0" y="74851"/>
                </a:moveTo>
                <a:cubicBezTo>
                  <a:pt x="0" y="33496"/>
                  <a:pt x="34131" y="0"/>
                  <a:pt x="76200" y="0"/>
                </a:cubicBezTo>
                <a:cubicBezTo>
                  <a:pt x="118269" y="0"/>
                  <a:pt x="152400" y="33496"/>
                  <a:pt x="152400" y="74851"/>
                </a:cubicBezTo>
                <a:cubicBezTo>
                  <a:pt x="152400" y="122198"/>
                  <a:pt x="104696" y="178951"/>
                  <a:pt x="84773" y="200581"/>
                </a:cubicBezTo>
                <a:cubicBezTo>
                  <a:pt x="80089" y="205661"/>
                  <a:pt x="72271" y="205661"/>
                  <a:pt x="67588" y="200581"/>
                </a:cubicBezTo>
                <a:cubicBezTo>
                  <a:pt x="47665" y="178951"/>
                  <a:pt x="-40" y="122198"/>
                  <a:pt x="-40" y="74851"/>
                </a:cubicBezTo>
                <a:close/>
                <a:moveTo>
                  <a:pt x="76200" y="101600"/>
                </a:moveTo>
                <a:cubicBezTo>
                  <a:pt x="90219" y="101600"/>
                  <a:pt x="101600" y="90219"/>
                  <a:pt x="101600" y="76200"/>
                </a:cubicBezTo>
                <a:cubicBezTo>
                  <a:pt x="101600" y="62181"/>
                  <a:pt x="90219" y="50800"/>
                  <a:pt x="76200" y="50800"/>
                </a:cubicBezTo>
                <a:cubicBezTo>
                  <a:pt x="62181" y="50800"/>
                  <a:pt x="50800" y="62181"/>
                  <a:pt x="50800" y="76200"/>
                </a:cubicBezTo>
                <a:cubicBezTo>
                  <a:pt x="50800" y="90219"/>
                  <a:pt x="62181" y="101600"/>
                  <a:pt x="76200" y="10160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13" name="Text 11"/>
          <p:cNvSpPr/>
          <p:nvPr/>
        </p:nvSpPr>
        <p:spPr>
          <a:xfrm>
            <a:off x="1422400" y="4185766"/>
            <a:ext cx="548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最佳观赏点：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日观峰、玉皇顶、拱北石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08000" y="5572760"/>
            <a:ext cx="6858000" cy="3058160"/>
          </a:xfrm>
          <a:custGeom>
            <a:avLst/>
            <a:gdLst/>
            <a:ahLst/>
            <a:cxnLst/>
            <a:rect l="l" t="t" r="r" b="b"/>
            <a:pathLst>
              <a:path w="6858000" h="3058160">
                <a:moveTo>
                  <a:pt x="0" y="0"/>
                </a:moveTo>
                <a:lnTo>
                  <a:pt x="6858000" y="0"/>
                </a:lnTo>
                <a:lnTo>
                  <a:pt x="6858000" y="3058160"/>
                </a:lnTo>
                <a:lnTo>
                  <a:pt x="0" y="30581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5" name="Shape 13"/>
          <p:cNvSpPr/>
          <p:nvPr/>
        </p:nvSpPr>
        <p:spPr>
          <a:xfrm>
            <a:off x="508000" y="5572760"/>
            <a:ext cx="6858000" cy="71120"/>
          </a:xfrm>
          <a:custGeom>
            <a:avLst/>
            <a:gdLst/>
            <a:ahLst/>
            <a:cxnLst/>
            <a:rect l="l" t="t" r="r" b="b"/>
            <a:pathLst>
              <a:path w="6858000" h="71120">
                <a:moveTo>
                  <a:pt x="0" y="0"/>
                </a:moveTo>
                <a:lnTo>
                  <a:pt x="6858000" y="0"/>
                </a:lnTo>
                <a:lnTo>
                  <a:pt x="68580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16" name="Shape 14"/>
          <p:cNvSpPr/>
          <p:nvPr/>
        </p:nvSpPr>
        <p:spPr>
          <a:xfrm>
            <a:off x="850900" y="591296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65378" y="5120"/>
                </a:moveTo>
                <a:cubicBezTo>
                  <a:pt x="158055" y="-1667"/>
                  <a:pt x="146745" y="-1667"/>
                  <a:pt x="139482" y="5120"/>
                </a:cubicBezTo>
                <a:lnTo>
                  <a:pt x="6132" y="128945"/>
                </a:lnTo>
                <a:cubicBezTo>
                  <a:pt x="417" y="134303"/>
                  <a:pt x="-1488" y="142577"/>
                  <a:pt x="1369" y="149840"/>
                </a:cubicBezTo>
                <a:cubicBezTo>
                  <a:pt x="4227" y="157103"/>
                  <a:pt x="11192" y="161925"/>
                  <a:pt x="19050" y="161925"/>
                </a:cubicBezTo>
                <a:lnTo>
                  <a:pt x="28575" y="161925"/>
                </a:lnTo>
                <a:lnTo>
                  <a:pt x="28575" y="266700"/>
                </a:lnTo>
                <a:cubicBezTo>
                  <a:pt x="28575" y="287715"/>
                  <a:pt x="45660" y="304800"/>
                  <a:pt x="66675" y="304800"/>
                </a:cubicBezTo>
                <a:lnTo>
                  <a:pt x="238125" y="304800"/>
                </a:lnTo>
                <a:cubicBezTo>
                  <a:pt x="259140" y="304800"/>
                  <a:pt x="276225" y="287715"/>
                  <a:pt x="276225" y="266700"/>
                </a:cubicBezTo>
                <a:lnTo>
                  <a:pt x="276225" y="161925"/>
                </a:lnTo>
                <a:lnTo>
                  <a:pt x="285750" y="161925"/>
                </a:lnTo>
                <a:cubicBezTo>
                  <a:pt x="293608" y="161925"/>
                  <a:pt x="300633" y="157103"/>
                  <a:pt x="303490" y="149840"/>
                </a:cubicBezTo>
                <a:cubicBezTo>
                  <a:pt x="306348" y="142577"/>
                  <a:pt x="304443" y="134243"/>
                  <a:pt x="298728" y="128945"/>
                </a:cubicBezTo>
                <a:lnTo>
                  <a:pt x="165378" y="5120"/>
                </a:lnTo>
                <a:close/>
                <a:moveTo>
                  <a:pt x="142875" y="190500"/>
                </a:moveTo>
                <a:lnTo>
                  <a:pt x="161925" y="190500"/>
                </a:lnTo>
                <a:cubicBezTo>
                  <a:pt x="177701" y="190500"/>
                  <a:pt x="190500" y="203299"/>
                  <a:pt x="190500" y="219075"/>
                </a:cubicBezTo>
                <a:lnTo>
                  <a:pt x="190500" y="276225"/>
                </a:lnTo>
                <a:lnTo>
                  <a:pt x="114300" y="276225"/>
                </a:lnTo>
                <a:lnTo>
                  <a:pt x="114300" y="219075"/>
                </a:lnTo>
                <a:cubicBezTo>
                  <a:pt x="114300" y="203299"/>
                  <a:pt x="127099" y="190500"/>
                  <a:pt x="142875" y="19050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17" name="Text 15"/>
          <p:cNvSpPr/>
          <p:nvPr/>
        </p:nvSpPr>
        <p:spPr>
          <a:xfrm>
            <a:off x="1193800" y="5862315"/>
            <a:ext cx="6019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山顶住宿建议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12800" y="6471766"/>
            <a:ext cx="63500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4A43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天街附近：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距离日观峰、玉皇顶较近，方便清晨观日出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12800" y="6954366"/>
            <a:ext cx="63500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4A43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住宿类型：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山顶有宾馆、客栈，非旺季可到店询问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12800" y="7436966"/>
            <a:ext cx="63500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4A43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预订建议：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旺季务必提前预订，价格相对较高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670800" y="508000"/>
            <a:ext cx="8077200" cy="6299200"/>
          </a:xfrm>
          <a:custGeom>
            <a:avLst/>
            <a:gdLst/>
            <a:ahLst/>
            <a:cxnLst/>
            <a:rect l="l" t="t" r="r" b="b"/>
            <a:pathLst>
              <a:path w="8077200" h="6299200">
                <a:moveTo>
                  <a:pt x="152378" y="0"/>
                </a:moveTo>
                <a:lnTo>
                  <a:pt x="7924822" y="0"/>
                </a:lnTo>
                <a:cubicBezTo>
                  <a:pt x="8008978" y="0"/>
                  <a:pt x="8077200" y="68222"/>
                  <a:pt x="8077200" y="152378"/>
                </a:cubicBezTo>
                <a:lnTo>
                  <a:pt x="8077200" y="6146822"/>
                </a:lnTo>
                <a:cubicBezTo>
                  <a:pt x="8077200" y="6230978"/>
                  <a:pt x="8008978" y="6299200"/>
                  <a:pt x="7924822" y="6299200"/>
                </a:cubicBezTo>
                <a:lnTo>
                  <a:pt x="152378" y="6299200"/>
                </a:lnTo>
                <a:cubicBezTo>
                  <a:pt x="68222" y="6299200"/>
                  <a:pt x="0" y="6230978"/>
                  <a:pt x="0" y="6146822"/>
                </a:cubicBezTo>
                <a:lnTo>
                  <a:pt x="0" y="152378"/>
                </a:lnTo>
                <a:cubicBezTo>
                  <a:pt x="0" y="68278"/>
                  <a:pt x="68278" y="0"/>
                  <a:pt x="152378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22" name="Shape 20"/>
          <p:cNvSpPr/>
          <p:nvPr/>
        </p:nvSpPr>
        <p:spPr>
          <a:xfrm>
            <a:off x="8151813" y="850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95250" y="0"/>
                </a:moveTo>
                <a:cubicBezTo>
                  <a:pt x="108421" y="0"/>
                  <a:pt x="119063" y="10641"/>
                  <a:pt x="119063" y="23812"/>
                </a:cubicBezTo>
                <a:lnTo>
                  <a:pt x="119063" y="47625"/>
                </a:lnTo>
                <a:lnTo>
                  <a:pt x="214313" y="47625"/>
                </a:lnTo>
                <a:lnTo>
                  <a:pt x="214313" y="23812"/>
                </a:lnTo>
                <a:cubicBezTo>
                  <a:pt x="214313" y="10641"/>
                  <a:pt x="224954" y="0"/>
                  <a:pt x="238125" y="0"/>
                </a:cubicBezTo>
                <a:cubicBezTo>
                  <a:pt x="251296" y="0"/>
                  <a:pt x="261938" y="10641"/>
                  <a:pt x="261938" y="23812"/>
                </a:cubicBezTo>
                <a:lnTo>
                  <a:pt x="261938" y="47625"/>
                </a:lnTo>
                <a:lnTo>
                  <a:pt x="285750" y="47625"/>
                </a:lnTo>
                <a:cubicBezTo>
                  <a:pt x="312018" y="47625"/>
                  <a:pt x="333375" y="68982"/>
                  <a:pt x="333375" y="95250"/>
                </a:cubicBezTo>
                <a:lnTo>
                  <a:pt x="333375" y="309563"/>
                </a:lnTo>
                <a:cubicBezTo>
                  <a:pt x="333375" y="335831"/>
                  <a:pt x="312018" y="357188"/>
                  <a:pt x="285750" y="357188"/>
                </a:cubicBezTo>
                <a:lnTo>
                  <a:pt x="47625" y="357188"/>
                </a:lnTo>
                <a:cubicBezTo>
                  <a:pt x="21357" y="357188"/>
                  <a:pt x="0" y="335831"/>
                  <a:pt x="0" y="309563"/>
                </a:cubicBezTo>
                <a:lnTo>
                  <a:pt x="0" y="95250"/>
                </a:lnTo>
                <a:cubicBezTo>
                  <a:pt x="0" y="68982"/>
                  <a:pt x="21357" y="47625"/>
                  <a:pt x="47625" y="47625"/>
                </a:cubicBezTo>
                <a:lnTo>
                  <a:pt x="71438" y="47625"/>
                </a:lnTo>
                <a:lnTo>
                  <a:pt x="71438" y="23812"/>
                </a:lnTo>
                <a:cubicBezTo>
                  <a:pt x="71438" y="10641"/>
                  <a:pt x="82079" y="0"/>
                  <a:pt x="95250" y="0"/>
                </a:cubicBezTo>
                <a:close/>
                <a:moveTo>
                  <a:pt x="47625" y="178594"/>
                </a:moveTo>
                <a:lnTo>
                  <a:pt x="47625" y="202406"/>
                </a:lnTo>
                <a:cubicBezTo>
                  <a:pt x="47625" y="208955"/>
                  <a:pt x="52983" y="214313"/>
                  <a:pt x="59531" y="214313"/>
                </a:cubicBezTo>
                <a:lnTo>
                  <a:pt x="83344" y="214313"/>
                </a:lnTo>
                <a:cubicBezTo>
                  <a:pt x="89892" y="214313"/>
                  <a:pt x="95250" y="208955"/>
                  <a:pt x="95250" y="202406"/>
                </a:cubicBezTo>
                <a:lnTo>
                  <a:pt x="95250" y="178594"/>
                </a:lnTo>
                <a:cubicBezTo>
                  <a:pt x="95250" y="172045"/>
                  <a:pt x="89892" y="166688"/>
                  <a:pt x="83344" y="166688"/>
                </a:cubicBezTo>
                <a:lnTo>
                  <a:pt x="59531" y="166688"/>
                </a:lnTo>
                <a:cubicBezTo>
                  <a:pt x="52983" y="166688"/>
                  <a:pt x="47625" y="172045"/>
                  <a:pt x="47625" y="178594"/>
                </a:cubicBezTo>
                <a:close/>
                <a:moveTo>
                  <a:pt x="142875" y="178594"/>
                </a:moveTo>
                <a:lnTo>
                  <a:pt x="142875" y="202406"/>
                </a:lnTo>
                <a:cubicBezTo>
                  <a:pt x="142875" y="208955"/>
                  <a:pt x="148233" y="214313"/>
                  <a:pt x="154781" y="214313"/>
                </a:cubicBezTo>
                <a:lnTo>
                  <a:pt x="178594" y="214313"/>
                </a:lnTo>
                <a:cubicBezTo>
                  <a:pt x="185142" y="214313"/>
                  <a:pt x="190500" y="208955"/>
                  <a:pt x="190500" y="202406"/>
                </a:cubicBezTo>
                <a:lnTo>
                  <a:pt x="190500" y="178594"/>
                </a:lnTo>
                <a:cubicBezTo>
                  <a:pt x="190500" y="172045"/>
                  <a:pt x="185142" y="166688"/>
                  <a:pt x="178594" y="166688"/>
                </a:cubicBezTo>
                <a:lnTo>
                  <a:pt x="154781" y="166688"/>
                </a:lnTo>
                <a:cubicBezTo>
                  <a:pt x="148233" y="166688"/>
                  <a:pt x="142875" y="172045"/>
                  <a:pt x="142875" y="178594"/>
                </a:cubicBezTo>
                <a:close/>
                <a:moveTo>
                  <a:pt x="250031" y="166688"/>
                </a:moveTo>
                <a:cubicBezTo>
                  <a:pt x="243483" y="166688"/>
                  <a:pt x="238125" y="172045"/>
                  <a:pt x="238125" y="178594"/>
                </a:cubicBezTo>
                <a:lnTo>
                  <a:pt x="238125" y="202406"/>
                </a:lnTo>
                <a:cubicBezTo>
                  <a:pt x="238125" y="208955"/>
                  <a:pt x="243483" y="214313"/>
                  <a:pt x="250031" y="214313"/>
                </a:cubicBezTo>
                <a:lnTo>
                  <a:pt x="273844" y="214313"/>
                </a:lnTo>
                <a:cubicBezTo>
                  <a:pt x="280392" y="214313"/>
                  <a:pt x="285750" y="208955"/>
                  <a:pt x="285750" y="202406"/>
                </a:cubicBezTo>
                <a:lnTo>
                  <a:pt x="285750" y="178594"/>
                </a:lnTo>
                <a:cubicBezTo>
                  <a:pt x="285750" y="172045"/>
                  <a:pt x="280392" y="166688"/>
                  <a:pt x="273844" y="166688"/>
                </a:cubicBezTo>
                <a:lnTo>
                  <a:pt x="250031" y="166688"/>
                </a:lnTo>
                <a:close/>
                <a:moveTo>
                  <a:pt x="47625" y="273844"/>
                </a:moveTo>
                <a:lnTo>
                  <a:pt x="47625" y="297656"/>
                </a:lnTo>
                <a:cubicBezTo>
                  <a:pt x="47625" y="304205"/>
                  <a:pt x="52983" y="309563"/>
                  <a:pt x="59531" y="309563"/>
                </a:cubicBezTo>
                <a:lnTo>
                  <a:pt x="83344" y="309563"/>
                </a:lnTo>
                <a:cubicBezTo>
                  <a:pt x="89892" y="309563"/>
                  <a:pt x="95250" y="304205"/>
                  <a:pt x="95250" y="297656"/>
                </a:cubicBezTo>
                <a:lnTo>
                  <a:pt x="95250" y="273844"/>
                </a:lnTo>
                <a:cubicBezTo>
                  <a:pt x="95250" y="267295"/>
                  <a:pt x="89892" y="261938"/>
                  <a:pt x="83344" y="261938"/>
                </a:cubicBezTo>
                <a:lnTo>
                  <a:pt x="59531" y="261938"/>
                </a:lnTo>
                <a:cubicBezTo>
                  <a:pt x="52983" y="261938"/>
                  <a:pt x="47625" y="267295"/>
                  <a:pt x="47625" y="273844"/>
                </a:cubicBezTo>
                <a:close/>
                <a:moveTo>
                  <a:pt x="154781" y="261938"/>
                </a:moveTo>
                <a:cubicBezTo>
                  <a:pt x="148233" y="261938"/>
                  <a:pt x="142875" y="267295"/>
                  <a:pt x="142875" y="273844"/>
                </a:cubicBezTo>
                <a:lnTo>
                  <a:pt x="142875" y="297656"/>
                </a:lnTo>
                <a:cubicBezTo>
                  <a:pt x="142875" y="304205"/>
                  <a:pt x="148233" y="309563"/>
                  <a:pt x="154781" y="309563"/>
                </a:cubicBezTo>
                <a:lnTo>
                  <a:pt x="178594" y="309563"/>
                </a:lnTo>
                <a:cubicBezTo>
                  <a:pt x="185142" y="309563"/>
                  <a:pt x="190500" y="304205"/>
                  <a:pt x="190500" y="297656"/>
                </a:cubicBezTo>
                <a:lnTo>
                  <a:pt x="190500" y="273844"/>
                </a:lnTo>
                <a:cubicBezTo>
                  <a:pt x="190500" y="267295"/>
                  <a:pt x="185142" y="261938"/>
                  <a:pt x="178594" y="261938"/>
                </a:cubicBezTo>
                <a:lnTo>
                  <a:pt x="154781" y="261938"/>
                </a:lnTo>
                <a:close/>
                <a:moveTo>
                  <a:pt x="238125" y="273844"/>
                </a:moveTo>
                <a:lnTo>
                  <a:pt x="238125" y="297656"/>
                </a:lnTo>
                <a:cubicBezTo>
                  <a:pt x="238125" y="304205"/>
                  <a:pt x="243483" y="309563"/>
                  <a:pt x="250031" y="309563"/>
                </a:cubicBezTo>
                <a:lnTo>
                  <a:pt x="273844" y="309563"/>
                </a:lnTo>
                <a:cubicBezTo>
                  <a:pt x="280392" y="309563"/>
                  <a:pt x="285750" y="304205"/>
                  <a:pt x="285750" y="297656"/>
                </a:cubicBezTo>
                <a:lnTo>
                  <a:pt x="285750" y="273844"/>
                </a:lnTo>
                <a:cubicBezTo>
                  <a:pt x="285750" y="267295"/>
                  <a:pt x="280392" y="261938"/>
                  <a:pt x="273844" y="261938"/>
                </a:cubicBezTo>
                <a:lnTo>
                  <a:pt x="250031" y="261938"/>
                </a:lnTo>
                <a:cubicBezTo>
                  <a:pt x="243483" y="261938"/>
                  <a:pt x="238125" y="267295"/>
                  <a:pt x="238125" y="273844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23" name="Text 21"/>
          <p:cNvSpPr/>
          <p:nvPr/>
        </p:nvSpPr>
        <p:spPr>
          <a:xfrm>
            <a:off x="8559800" y="812800"/>
            <a:ext cx="69723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两日行程安排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115300" y="162543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68223" y="0"/>
                  <a:pt x="0" y="68223"/>
                  <a:pt x="0" y="152400"/>
                </a:cubicBezTo>
                <a:cubicBezTo>
                  <a:pt x="0" y="236577"/>
                  <a:pt x="68223" y="304800"/>
                  <a:pt x="152400" y="304800"/>
                </a:cubicBezTo>
                <a:cubicBezTo>
                  <a:pt x="193358" y="304800"/>
                  <a:pt x="230565" y="288608"/>
                  <a:pt x="257949" y="262295"/>
                </a:cubicBezTo>
                <a:cubicBezTo>
                  <a:pt x="262295" y="258128"/>
                  <a:pt x="263545" y="251639"/>
                  <a:pt x="261104" y="246162"/>
                </a:cubicBezTo>
                <a:cubicBezTo>
                  <a:pt x="258663" y="240685"/>
                  <a:pt x="252948" y="237292"/>
                  <a:pt x="246936" y="237768"/>
                </a:cubicBezTo>
                <a:cubicBezTo>
                  <a:pt x="244019" y="238006"/>
                  <a:pt x="241102" y="238125"/>
                  <a:pt x="238125" y="238125"/>
                </a:cubicBezTo>
                <a:cubicBezTo>
                  <a:pt x="177641" y="238125"/>
                  <a:pt x="128588" y="189071"/>
                  <a:pt x="128588" y="128588"/>
                </a:cubicBezTo>
                <a:cubicBezTo>
                  <a:pt x="128588" y="85665"/>
                  <a:pt x="153293" y="48458"/>
                  <a:pt x="189369" y="30480"/>
                </a:cubicBezTo>
                <a:cubicBezTo>
                  <a:pt x="194786" y="27801"/>
                  <a:pt x="197882" y="21967"/>
                  <a:pt x="197168" y="15954"/>
                </a:cubicBezTo>
                <a:cubicBezTo>
                  <a:pt x="196453" y="9942"/>
                  <a:pt x="192048" y="5060"/>
                  <a:pt x="186154" y="3750"/>
                </a:cubicBezTo>
                <a:cubicBezTo>
                  <a:pt x="175260" y="1310"/>
                  <a:pt x="163949" y="0"/>
                  <a:pt x="152400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25" name="Text 23"/>
          <p:cNvSpPr/>
          <p:nvPr/>
        </p:nvSpPr>
        <p:spPr>
          <a:xfrm>
            <a:off x="8458200" y="1574800"/>
            <a:ext cx="7035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第一日：傍晚上山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077200" y="2184239"/>
            <a:ext cx="73660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17:00-18:00</a:t>
            </a: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从红门或天外村出发，时间充裕，可慢慢攀登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077200" y="2666839"/>
            <a:ext cx="73660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21:00-22:00</a:t>
            </a: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抵达山顶，入住天街附近宾馆，早休息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077200" y="3149439"/>
            <a:ext cx="73660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夜爬选项：</a:t>
            </a: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景区开通"VIP观日出专线车"，每晚22:59-0:30从红门发车至中天门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077200" y="3794599"/>
            <a:ext cx="7264400" cy="20320"/>
          </a:xfrm>
          <a:custGeom>
            <a:avLst/>
            <a:gdLst/>
            <a:ahLst/>
            <a:cxnLst/>
            <a:rect l="l" t="t" r="r" b="b"/>
            <a:pathLst>
              <a:path w="7264400" h="20320">
                <a:moveTo>
                  <a:pt x="0" y="0"/>
                </a:moveTo>
                <a:lnTo>
                  <a:pt x="7264400" y="0"/>
                </a:lnTo>
                <a:lnTo>
                  <a:pt x="72644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F8F5F0">
              <a:alpha val="20000"/>
            </a:srgbClr>
          </a:solidFill>
        </p:spPr>
      </p:sp>
      <p:sp>
        <p:nvSpPr>
          <p:cNvPr id="30" name="Shape 28"/>
          <p:cNvSpPr/>
          <p:nvPr/>
        </p:nvSpPr>
        <p:spPr>
          <a:xfrm>
            <a:off x="8096250" y="4160205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06085" y="-6013"/>
                </a:moveTo>
                <a:cubicBezTo>
                  <a:pt x="110490" y="-7858"/>
                  <a:pt x="115491" y="-7322"/>
                  <a:pt x="119479" y="-4703"/>
                </a:cubicBezTo>
                <a:lnTo>
                  <a:pt x="171748" y="29944"/>
                </a:lnTo>
                <a:lnTo>
                  <a:pt x="224016" y="-4703"/>
                </a:lnTo>
                <a:cubicBezTo>
                  <a:pt x="228005" y="-7322"/>
                  <a:pt x="233005" y="-7799"/>
                  <a:pt x="237411" y="-6013"/>
                </a:cubicBezTo>
                <a:cubicBezTo>
                  <a:pt x="241816" y="-4227"/>
                  <a:pt x="244912" y="-298"/>
                  <a:pt x="245864" y="4346"/>
                </a:cubicBezTo>
                <a:lnTo>
                  <a:pt x="258306" y="65782"/>
                </a:lnTo>
                <a:lnTo>
                  <a:pt x="319742" y="78224"/>
                </a:lnTo>
                <a:cubicBezTo>
                  <a:pt x="324386" y="79177"/>
                  <a:pt x="328315" y="82391"/>
                  <a:pt x="330101" y="86737"/>
                </a:cubicBezTo>
                <a:cubicBezTo>
                  <a:pt x="331887" y="91083"/>
                  <a:pt x="331410" y="96143"/>
                  <a:pt x="328791" y="100132"/>
                </a:cubicBezTo>
                <a:lnTo>
                  <a:pt x="294144" y="152400"/>
                </a:lnTo>
                <a:lnTo>
                  <a:pt x="328791" y="204668"/>
                </a:lnTo>
                <a:cubicBezTo>
                  <a:pt x="331410" y="208657"/>
                  <a:pt x="331887" y="213658"/>
                  <a:pt x="330101" y="218063"/>
                </a:cubicBezTo>
                <a:cubicBezTo>
                  <a:pt x="328315" y="222468"/>
                  <a:pt x="324386" y="225683"/>
                  <a:pt x="319742" y="226576"/>
                </a:cubicBezTo>
                <a:lnTo>
                  <a:pt x="258247" y="238958"/>
                </a:lnTo>
                <a:lnTo>
                  <a:pt x="245864" y="300454"/>
                </a:lnTo>
                <a:cubicBezTo>
                  <a:pt x="244912" y="305098"/>
                  <a:pt x="241697" y="309027"/>
                  <a:pt x="237351" y="310813"/>
                </a:cubicBezTo>
                <a:cubicBezTo>
                  <a:pt x="233005" y="312599"/>
                  <a:pt x="227945" y="312122"/>
                  <a:pt x="223957" y="309503"/>
                </a:cubicBezTo>
                <a:lnTo>
                  <a:pt x="171688" y="274856"/>
                </a:lnTo>
                <a:lnTo>
                  <a:pt x="119420" y="309503"/>
                </a:lnTo>
                <a:cubicBezTo>
                  <a:pt x="115431" y="312122"/>
                  <a:pt x="110430" y="312599"/>
                  <a:pt x="106025" y="310813"/>
                </a:cubicBezTo>
                <a:cubicBezTo>
                  <a:pt x="101620" y="309027"/>
                  <a:pt x="98405" y="305098"/>
                  <a:pt x="97512" y="300454"/>
                </a:cubicBezTo>
                <a:lnTo>
                  <a:pt x="85130" y="238958"/>
                </a:lnTo>
                <a:lnTo>
                  <a:pt x="23634" y="226516"/>
                </a:lnTo>
                <a:cubicBezTo>
                  <a:pt x="18990" y="225564"/>
                  <a:pt x="15061" y="222349"/>
                  <a:pt x="13275" y="218003"/>
                </a:cubicBezTo>
                <a:cubicBezTo>
                  <a:pt x="11490" y="213658"/>
                  <a:pt x="11966" y="208597"/>
                  <a:pt x="14585" y="204609"/>
                </a:cubicBezTo>
                <a:lnTo>
                  <a:pt x="49232" y="152400"/>
                </a:lnTo>
                <a:lnTo>
                  <a:pt x="14585" y="100132"/>
                </a:lnTo>
                <a:cubicBezTo>
                  <a:pt x="11966" y="96143"/>
                  <a:pt x="11490" y="91142"/>
                  <a:pt x="13275" y="86737"/>
                </a:cubicBezTo>
                <a:cubicBezTo>
                  <a:pt x="15061" y="82332"/>
                  <a:pt x="18990" y="79117"/>
                  <a:pt x="23634" y="78224"/>
                </a:cubicBezTo>
                <a:lnTo>
                  <a:pt x="85130" y="65842"/>
                </a:lnTo>
                <a:lnTo>
                  <a:pt x="97572" y="4346"/>
                </a:lnTo>
                <a:cubicBezTo>
                  <a:pt x="98524" y="-298"/>
                  <a:pt x="101739" y="-4227"/>
                  <a:pt x="106085" y="-6013"/>
                </a:cubicBezTo>
                <a:close/>
                <a:moveTo>
                  <a:pt x="123587" y="152400"/>
                </a:moveTo>
                <a:cubicBezTo>
                  <a:pt x="123587" y="135300"/>
                  <a:pt x="132710" y="119499"/>
                  <a:pt x="147518" y="110949"/>
                </a:cubicBezTo>
                <a:cubicBezTo>
                  <a:pt x="162327" y="102399"/>
                  <a:pt x="180573" y="102399"/>
                  <a:pt x="195382" y="110949"/>
                </a:cubicBezTo>
                <a:cubicBezTo>
                  <a:pt x="210190" y="119499"/>
                  <a:pt x="219313" y="135300"/>
                  <a:pt x="219313" y="152400"/>
                </a:cubicBezTo>
                <a:cubicBezTo>
                  <a:pt x="219313" y="178816"/>
                  <a:pt x="197866" y="200263"/>
                  <a:pt x="171450" y="200263"/>
                </a:cubicBezTo>
                <a:cubicBezTo>
                  <a:pt x="145034" y="200263"/>
                  <a:pt x="123587" y="178816"/>
                  <a:pt x="123587" y="152400"/>
                </a:cubicBezTo>
                <a:close/>
                <a:moveTo>
                  <a:pt x="247888" y="152400"/>
                </a:moveTo>
                <a:cubicBezTo>
                  <a:pt x="247888" y="110213"/>
                  <a:pt x="213637" y="75962"/>
                  <a:pt x="171450" y="75962"/>
                </a:cubicBezTo>
                <a:cubicBezTo>
                  <a:pt x="129263" y="75962"/>
                  <a:pt x="95012" y="110213"/>
                  <a:pt x="95012" y="152400"/>
                </a:cubicBezTo>
                <a:cubicBezTo>
                  <a:pt x="95012" y="179709"/>
                  <a:pt x="109581" y="204943"/>
                  <a:pt x="133231" y="218597"/>
                </a:cubicBezTo>
                <a:cubicBezTo>
                  <a:pt x="156881" y="232252"/>
                  <a:pt x="186019" y="232252"/>
                  <a:pt x="209669" y="218597"/>
                </a:cubicBezTo>
                <a:cubicBezTo>
                  <a:pt x="233319" y="204943"/>
                  <a:pt x="247888" y="179709"/>
                  <a:pt x="247888" y="15240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1" name="Text 29"/>
          <p:cNvSpPr/>
          <p:nvPr/>
        </p:nvSpPr>
        <p:spPr>
          <a:xfrm>
            <a:off x="8458200" y="4109566"/>
            <a:ext cx="7035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第二日：日出游览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077200" y="4719005"/>
            <a:ext cx="73660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04:30-05:00</a:t>
            </a: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起床，前往日观峰或玉皇顶（根据季节调整）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077200" y="5201605"/>
            <a:ext cx="73660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05:30-06:00</a:t>
            </a: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观赏壮美的泰山日出，云海翻腾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077200" y="5684205"/>
            <a:ext cx="73660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06:30-11:00</a:t>
            </a: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游览岱顶景点：玉皇顶、拱北石、瞻鲁台等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077200" y="6166805"/>
            <a:ext cx="73660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11:00后</a:t>
            </a: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从容下山，可选择不同路线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706360" y="7055805"/>
            <a:ext cx="8036560" cy="1930400"/>
          </a:xfrm>
          <a:custGeom>
            <a:avLst/>
            <a:gdLst/>
            <a:ahLst/>
            <a:cxnLst/>
            <a:rect l="l" t="t" r="r" b="b"/>
            <a:pathLst>
              <a:path w="8036560" h="1930400">
                <a:moveTo>
                  <a:pt x="0" y="0"/>
                </a:moveTo>
                <a:lnTo>
                  <a:pt x="8036560" y="0"/>
                </a:lnTo>
                <a:lnTo>
                  <a:pt x="8036560" y="1930400"/>
                </a:lnTo>
                <a:lnTo>
                  <a:pt x="0" y="1930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7" name="Shape 35"/>
          <p:cNvSpPr/>
          <p:nvPr/>
        </p:nvSpPr>
        <p:spPr>
          <a:xfrm>
            <a:off x="7706360" y="7055805"/>
            <a:ext cx="71120" cy="1930400"/>
          </a:xfrm>
          <a:custGeom>
            <a:avLst/>
            <a:gdLst/>
            <a:ahLst/>
            <a:cxnLst/>
            <a:rect l="l" t="t" r="r" b="b"/>
            <a:pathLst>
              <a:path w="71120" h="1930400">
                <a:moveTo>
                  <a:pt x="0" y="0"/>
                </a:moveTo>
                <a:lnTo>
                  <a:pt x="71120" y="0"/>
                </a:lnTo>
                <a:lnTo>
                  <a:pt x="71120" y="1930400"/>
                </a:lnTo>
                <a:lnTo>
                  <a:pt x="0" y="19304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8" name="Shape 36"/>
          <p:cNvSpPr/>
          <p:nvPr/>
        </p:nvSpPr>
        <p:spPr>
          <a:xfrm>
            <a:off x="8103870" y="7360444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95548" y="-15716"/>
                </a:moveTo>
                <a:cubicBezTo>
                  <a:pt x="101084" y="-20360"/>
                  <a:pt x="109240" y="-20181"/>
                  <a:pt x="114538" y="-15180"/>
                </a:cubicBezTo>
                <a:cubicBezTo>
                  <a:pt x="121860" y="-8275"/>
                  <a:pt x="128409" y="-655"/>
                  <a:pt x="134719" y="7084"/>
                </a:cubicBezTo>
                <a:cubicBezTo>
                  <a:pt x="142756" y="16907"/>
                  <a:pt x="152400" y="29885"/>
                  <a:pt x="161687" y="45303"/>
                </a:cubicBezTo>
                <a:cubicBezTo>
                  <a:pt x="164783" y="41255"/>
                  <a:pt x="167640" y="37683"/>
                  <a:pt x="170140" y="34647"/>
                </a:cubicBezTo>
                <a:cubicBezTo>
                  <a:pt x="170795" y="33873"/>
                  <a:pt x="171450" y="33040"/>
                  <a:pt x="172105" y="32206"/>
                </a:cubicBezTo>
                <a:cubicBezTo>
                  <a:pt x="176808" y="26372"/>
                  <a:pt x="182642" y="19050"/>
                  <a:pt x="190440" y="19050"/>
                </a:cubicBezTo>
                <a:cubicBezTo>
                  <a:pt x="198418" y="19050"/>
                  <a:pt x="204014" y="26134"/>
                  <a:pt x="208776" y="32206"/>
                </a:cubicBezTo>
                <a:cubicBezTo>
                  <a:pt x="209550" y="33218"/>
                  <a:pt x="210324" y="34171"/>
                  <a:pt x="211098" y="35064"/>
                </a:cubicBezTo>
                <a:cubicBezTo>
                  <a:pt x="217230" y="42446"/>
                  <a:pt x="225385" y="53102"/>
                  <a:pt x="233541" y="66258"/>
                </a:cubicBezTo>
                <a:cubicBezTo>
                  <a:pt x="249734" y="92393"/>
                  <a:pt x="266640" y="129600"/>
                  <a:pt x="266640" y="171390"/>
                </a:cubicBezTo>
                <a:cubicBezTo>
                  <a:pt x="266640" y="245031"/>
                  <a:pt x="206931" y="304740"/>
                  <a:pt x="133290" y="304740"/>
                </a:cubicBezTo>
                <a:cubicBezTo>
                  <a:pt x="59650" y="304740"/>
                  <a:pt x="0" y="245090"/>
                  <a:pt x="0" y="171450"/>
                </a:cubicBezTo>
                <a:cubicBezTo>
                  <a:pt x="0" y="117217"/>
                  <a:pt x="24467" y="70247"/>
                  <a:pt x="47923" y="37505"/>
                </a:cubicBezTo>
                <a:cubicBezTo>
                  <a:pt x="59769" y="21015"/>
                  <a:pt x="71557" y="7799"/>
                  <a:pt x="80427" y="-1250"/>
                </a:cubicBezTo>
                <a:cubicBezTo>
                  <a:pt x="85308" y="-6251"/>
                  <a:pt x="90249" y="-11192"/>
                  <a:pt x="95607" y="-15657"/>
                </a:cubicBezTo>
                <a:close/>
                <a:moveTo>
                  <a:pt x="134362" y="247650"/>
                </a:moveTo>
                <a:cubicBezTo>
                  <a:pt x="149423" y="247650"/>
                  <a:pt x="162758" y="243483"/>
                  <a:pt x="175320" y="235148"/>
                </a:cubicBezTo>
                <a:cubicBezTo>
                  <a:pt x="200382" y="217646"/>
                  <a:pt x="207109" y="182642"/>
                  <a:pt x="192048" y="155138"/>
                </a:cubicBezTo>
                <a:cubicBezTo>
                  <a:pt x="189369" y="149781"/>
                  <a:pt x="182523" y="149423"/>
                  <a:pt x="178653" y="153948"/>
                </a:cubicBezTo>
                <a:lnTo>
                  <a:pt x="163651" y="171390"/>
                </a:lnTo>
                <a:cubicBezTo>
                  <a:pt x="159722" y="175915"/>
                  <a:pt x="152638" y="175796"/>
                  <a:pt x="148947" y="171093"/>
                </a:cubicBezTo>
                <a:cubicBezTo>
                  <a:pt x="138648" y="157936"/>
                  <a:pt x="119717" y="133945"/>
                  <a:pt x="110073" y="121682"/>
                </a:cubicBezTo>
                <a:cubicBezTo>
                  <a:pt x="106859" y="117574"/>
                  <a:pt x="101025" y="116919"/>
                  <a:pt x="97274" y="120551"/>
                </a:cubicBezTo>
                <a:cubicBezTo>
                  <a:pt x="86380" y="131147"/>
                  <a:pt x="66615" y="154365"/>
                  <a:pt x="66615" y="182642"/>
                </a:cubicBezTo>
                <a:cubicBezTo>
                  <a:pt x="66615" y="223480"/>
                  <a:pt x="96738" y="247650"/>
                  <a:pt x="134303" y="24765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9" name="Text 37"/>
          <p:cNvSpPr/>
          <p:nvPr/>
        </p:nvSpPr>
        <p:spPr>
          <a:xfrm>
            <a:off x="8427720" y="7309805"/>
            <a:ext cx="7162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方案优势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046720" y="7919244"/>
            <a:ext cx="3695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观赏泰山日出奇观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846560" y="7919244"/>
            <a:ext cx="3695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时间充裕，行程轻松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046720" y="8427244"/>
            <a:ext cx="3695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体验泰山昼夜交替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846560" y="8427244"/>
            <a:ext cx="3695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适合体力一般游客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pic.huitu.com/e87ecd0a511f56f1af93a096e02cb7ef55be9dc4.jpg"/>
          <p:cNvPicPr>
            <a:picLocks noChangeAspect="1"/>
          </p:cNvPicPr>
          <p:nvPr/>
        </p:nvPicPr>
        <p:blipFill>
          <a:blip r:embed="rId1"/>
          <a:srcRect t="7813" b="7812"/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90000"/>
                </a:srgbClr>
              </a:gs>
              <a:gs pos="50000">
                <a:srgbClr val="4A433D">
                  <a:alpha val="6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" name="Shape 1"/>
          <p:cNvSpPr/>
          <p:nvPr/>
        </p:nvSpPr>
        <p:spPr>
          <a:xfrm>
            <a:off x="508000" y="2222339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5" name="Text 2"/>
          <p:cNvSpPr/>
          <p:nvPr/>
        </p:nvSpPr>
        <p:spPr>
          <a:xfrm>
            <a:off x="1930400" y="2038350"/>
            <a:ext cx="2870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kern="0" spc="72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PART THREE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2850989"/>
            <a:ext cx="15938500" cy="1397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1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山顶景观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4501989"/>
            <a:ext cx="155448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F8F5F0">
                    <a:alpha val="95000"/>
                  </a:srgbClr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必看景点与核心区域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08000" y="5670389"/>
            <a:ext cx="2438400" cy="38100"/>
          </a:xfrm>
          <a:custGeom>
            <a:avLst/>
            <a:gdLst/>
            <a:ahLst/>
            <a:cxnLst/>
            <a:rect l="l" t="t" r="r" b="b"/>
            <a:pathLst>
              <a:path w="2438400" h="38100">
                <a:moveTo>
                  <a:pt x="0" y="0"/>
                </a:moveTo>
                <a:lnTo>
                  <a:pt x="2438400" y="0"/>
                </a:lnTo>
                <a:lnTo>
                  <a:pt x="2438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Text 6"/>
          <p:cNvSpPr/>
          <p:nvPr/>
        </p:nvSpPr>
        <p:spPr>
          <a:xfrm>
            <a:off x="508000" y="6114889"/>
            <a:ext cx="9906000" cy="990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岱顶妙区、南天幽区、中天旷区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五大核心区域，每一处都值得细细品味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47700"/>
            <a:ext cx="812800" cy="25400"/>
          </a:xfrm>
          <a:custGeom>
            <a:avLst/>
            <a:gdLst/>
            <a:ahLst/>
            <a:cxnLst/>
            <a:rect l="l" t="t" r="r" b="b"/>
            <a:pathLst>
              <a:path w="812800" h="25400">
                <a:moveTo>
                  <a:pt x="0" y="0"/>
                </a:moveTo>
                <a:lnTo>
                  <a:pt x="812800" y="0"/>
                </a:lnTo>
                <a:lnTo>
                  <a:pt x="8128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524000" y="508000"/>
            <a:ext cx="1752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32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CORE AREAS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五大核心区域详解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676400"/>
            <a:ext cx="15354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从山下到山顶，全面了解泰山布局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2321560"/>
            <a:ext cx="2882900" cy="4836160"/>
          </a:xfrm>
          <a:custGeom>
            <a:avLst/>
            <a:gdLst/>
            <a:ahLst/>
            <a:cxnLst/>
            <a:rect l="l" t="t" r="r" b="b"/>
            <a:pathLst>
              <a:path w="2882900" h="4836160">
                <a:moveTo>
                  <a:pt x="0" y="0"/>
                </a:moveTo>
                <a:lnTo>
                  <a:pt x="2882900" y="0"/>
                </a:lnTo>
                <a:lnTo>
                  <a:pt x="2882900" y="4836160"/>
                </a:lnTo>
                <a:lnTo>
                  <a:pt x="0" y="48361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508000" y="2321560"/>
            <a:ext cx="2882900" cy="71120"/>
          </a:xfrm>
          <a:custGeom>
            <a:avLst/>
            <a:gdLst/>
            <a:ahLst/>
            <a:cxnLst/>
            <a:rect l="l" t="t" r="r" b="b"/>
            <a:pathLst>
              <a:path w="2882900" h="71120">
                <a:moveTo>
                  <a:pt x="0" y="0"/>
                </a:moveTo>
                <a:lnTo>
                  <a:pt x="2882900" y="0"/>
                </a:lnTo>
                <a:lnTo>
                  <a:pt x="28829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8" name="Shape 6"/>
          <p:cNvSpPr/>
          <p:nvPr/>
        </p:nvSpPr>
        <p:spPr>
          <a:xfrm>
            <a:off x="762000" y="261111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Shape 7"/>
          <p:cNvSpPr/>
          <p:nvPr/>
        </p:nvSpPr>
        <p:spPr>
          <a:xfrm>
            <a:off x="873125" y="2738115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55277" y="43259"/>
                </a:moveTo>
                <a:cubicBezTo>
                  <a:pt x="159841" y="39638"/>
                  <a:pt x="162719" y="34032"/>
                  <a:pt x="162719" y="27781"/>
                </a:cubicBezTo>
                <a:cubicBezTo>
                  <a:pt x="162719" y="16818"/>
                  <a:pt x="153839" y="7938"/>
                  <a:pt x="142875" y="7938"/>
                </a:cubicBezTo>
                <a:cubicBezTo>
                  <a:pt x="131911" y="7938"/>
                  <a:pt x="123031" y="16818"/>
                  <a:pt x="123031" y="27781"/>
                </a:cubicBezTo>
                <a:cubicBezTo>
                  <a:pt x="123031" y="34032"/>
                  <a:pt x="125958" y="39638"/>
                  <a:pt x="130473" y="43259"/>
                </a:cubicBezTo>
                <a:lnTo>
                  <a:pt x="96540" y="96639"/>
                </a:lnTo>
                <a:cubicBezTo>
                  <a:pt x="91579" y="104428"/>
                  <a:pt x="81012" y="106363"/>
                  <a:pt x="73620" y="100806"/>
                </a:cubicBezTo>
                <a:lnTo>
                  <a:pt x="44103" y="78730"/>
                </a:lnTo>
                <a:cubicBezTo>
                  <a:pt x="46335" y="75555"/>
                  <a:pt x="47625" y="71636"/>
                  <a:pt x="47625" y="67469"/>
                </a:cubicBezTo>
                <a:cubicBezTo>
                  <a:pt x="47625" y="56505"/>
                  <a:pt x="38745" y="47625"/>
                  <a:pt x="27781" y="47625"/>
                </a:cubicBezTo>
                <a:cubicBezTo>
                  <a:pt x="16818" y="47625"/>
                  <a:pt x="7938" y="56505"/>
                  <a:pt x="7938" y="67469"/>
                </a:cubicBezTo>
                <a:cubicBezTo>
                  <a:pt x="7938" y="78284"/>
                  <a:pt x="16619" y="87114"/>
                  <a:pt x="27384" y="87313"/>
                </a:cubicBezTo>
                <a:lnTo>
                  <a:pt x="43557" y="195213"/>
                </a:lnTo>
                <a:cubicBezTo>
                  <a:pt x="45889" y="210741"/>
                  <a:pt x="59234" y="222250"/>
                  <a:pt x="74960" y="222250"/>
                </a:cubicBezTo>
                <a:lnTo>
                  <a:pt x="210790" y="222250"/>
                </a:lnTo>
                <a:cubicBezTo>
                  <a:pt x="226516" y="222250"/>
                  <a:pt x="239861" y="210741"/>
                  <a:pt x="242193" y="195213"/>
                </a:cubicBezTo>
                <a:lnTo>
                  <a:pt x="258366" y="87313"/>
                </a:lnTo>
                <a:cubicBezTo>
                  <a:pt x="269131" y="87114"/>
                  <a:pt x="277813" y="78284"/>
                  <a:pt x="277813" y="67469"/>
                </a:cubicBezTo>
                <a:cubicBezTo>
                  <a:pt x="277813" y="56505"/>
                  <a:pt x="268932" y="47625"/>
                  <a:pt x="257969" y="47625"/>
                </a:cubicBezTo>
                <a:cubicBezTo>
                  <a:pt x="247005" y="47625"/>
                  <a:pt x="238125" y="56505"/>
                  <a:pt x="238125" y="67469"/>
                </a:cubicBezTo>
                <a:cubicBezTo>
                  <a:pt x="238125" y="71636"/>
                  <a:pt x="239415" y="75555"/>
                  <a:pt x="241647" y="78730"/>
                </a:cubicBezTo>
                <a:lnTo>
                  <a:pt x="212179" y="100856"/>
                </a:lnTo>
                <a:cubicBezTo>
                  <a:pt x="204788" y="106412"/>
                  <a:pt x="194221" y="104477"/>
                  <a:pt x="189260" y="96689"/>
                </a:cubicBezTo>
                <a:lnTo>
                  <a:pt x="155277" y="43259"/>
                </a:lnTo>
                <a:close/>
              </a:path>
            </a:pathLst>
          </a:custGeom>
          <a:solidFill>
            <a:srgbClr val="F8F5F0"/>
          </a:solidFill>
        </p:spPr>
      </p:sp>
      <p:sp>
        <p:nvSpPr>
          <p:cNvPr id="10" name="Text 8"/>
          <p:cNvSpPr/>
          <p:nvPr/>
        </p:nvSpPr>
        <p:spPr>
          <a:xfrm>
            <a:off x="1422400" y="2687315"/>
            <a:ext cx="889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岱顶区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62000" y="3322315"/>
            <a:ext cx="2476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妙区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62000" y="37795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玉皇顶：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泰山极顶，海拔1545米，有"极顶"石刻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62000" y="45415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日观峰：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观日出最佳点之一，视野开阔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62000" y="53035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拱北石：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泰山标志性景观，拍照打卡地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62000" y="60655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瞻鲁台：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俯瞰群山，远眺曲阜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596640" y="2321560"/>
            <a:ext cx="2882900" cy="4836160"/>
          </a:xfrm>
          <a:custGeom>
            <a:avLst/>
            <a:gdLst/>
            <a:ahLst/>
            <a:cxnLst/>
            <a:rect l="l" t="t" r="r" b="b"/>
            <a:pathLst>
              <a:path w="2882900" h="4836160">
                <a:moveTo>
                  <a:pt x="0" y="0"/>
                </a:moveTo>
                <a:lnTo>
                  <a:pt x="2882900" y="0"/>
                </a:lnTo>
                <a:lnTo>
                  <a:pt x="2882900" y="4836160"/>
                </a:lnTo>
                <a:lnTo>
                  <a:pt x="0" y="48361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7" name="Shape 15"/>
          <p:cNvSpPr/>
          <p:nvPr/>
        </p:nvSpPr>
        <p:spPr>
          <a:xfrm>
            <a:off x="3596640" y="2321560"/>
            <a:ext cx="2882900" cy="71120"/>
          </a:xfrm>
          <a:custGeom>
            <a:avLst/>
            <a:gdLst/>
            <a:ahLst/>
            <a:cxnLst/>
            <a:rect l="l" t="t" r="r" b="b"/>
            <a:pathLst>
              <a:path w="2882900" h="71120">
                <a:moveTo>
                  <a:pt x="0" y="0"/>
                </a:moveTo>
                <a:lnTo>
                  <a:pt x="2882900" y="0"/>
                </a:lnTo>
                <a:lnTo>
                  <a:pt x="28829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18" name="Shape 16"/>
          <p:cNvSpPr/>
          <p:nvPr/>
        </p:nvSpPr>
        <p:spPr>
          <a:xfrm>
            <a:off x="3850640" y="261111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19" name="Shape 17"/>
          <p:cNvSpPr/>
          <p:nvPr/>
        </p:nvSpPr>
        <p:spPr>
          <a:xfrm>
            <a:off x="3977640" y="273811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248" y="0"/>
                </a:moveTo>
                <a:cubicBezTo>
                  <a:pt x="134541" y="0"/>
                  <a:pt x="141238" y="4018"/>
                  <a:pt x="144711" y="10418"/>
                </a:cubicBezTo>
                <a:lnTo>
                  <a:pt x="251867" y="208855"/>
                </a:lnTo>
                <a:cubicBezTo>
                  <a:pt x="255191" y="215007"/>
                  <a:pt x="255042" y="222448"/>
                  <a:pt x="251470" y="228451"/>
                </a:cubicBezTo>
                <a:cubicBezTo>
                  <a:pt x="247898" y="234454"/>
                  <a:pt x="241399" y="238125"/>
                  <a:pt x="234454" y="238125"/>
                </a:cubicBezTo>
                <a:lnTo>
                  <a:pt x="20141" y="238125"/>
                </a:lnTo>
                <a:cubicBezTo>
                  <a:pt x="13146" y="238125"/>
                  <a:pt x="6697" y="234454"/>
                  <a:pt x="3125" y="228451"/>
                </a:cubicBezTo>
                <a:cubicBezTo>
                  <a:pt x="-446" y="222448"/>
                  <a:pt x="-595" y="215007"/>
                  <a:pt x="2729" y="208855"/>
                </a:cubicBezTo>
                <a:lnTo>
                  <a:pt x="109885" y="10418"/>
                </a:lnTo>
                <a:lnTo>
                  <a:pt x="111323" y="8136"/>
                </a:lnTo>
                <a:cubicBezTo>
                  <a:pt x="114945" y="3076"/>
                  <a:pt x="120848" y="0"/>
                  <a:pt x="127248" y="0"/>
                </a:cubicBezTo>
                <a:close/>
                <a:moveTo>
                  <a:pt x="84534" y="123974"/>
                </a:moveTo>
                <a:lnTo>
                  <a:pt x="97830" y="137269"/>
                </a:lnTo>
                <a:cubicBezTo>
                  <a:pt x="100905" y="140345"/>
                  <a:pt x="105966" y="140345"/>
                  <a:pt x="109041" y="137269"/>
                </a:cubicBezTo>
                <a:lnTo>
                  <a:pt x="130522" y="115788"/>
                </a:lnTo>
                <a:cubicBezTo>
                  <a:pt x="133499" y="112812"/>
                  <a:pt x="137517" y="111125"/>
                  <a:pt x="141734" y="111125"/>
                </a:cubicBezTo>
                <a:lnTo>
                  <a:pt x="162967" y="111125"/>
                </a:lnTo>
                <a:lnTo>
                  <a:pt x="127198" y="44896"/>
                </a:lnTo>
                <a:lnTo>
                  <a:pt x="84485" y="123974"/>
                </a:lnTo>
                <a:close/>
              </a:path>
            </a:pathLst>
          </a:custGeom>
          <a:solidFill>
            <a:srgbClr val="F8F5F0"/>
          </a:solidFill>
        </p:spPr>
      </p:sp>
      <p:sp>
        <p:nvSpPr>
          <p:cNvPr id="20" name="Text 18"/>
          <p:cNvSpPr/>
          <p:nvPr/>
        </p:nvSpPr>
        <p:spPr>
          <a:xfrm>
            <a:off x="4511040" y="2687315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南天门前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850640" y="3322315"/>
            <a:ext cx="2476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3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幽区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850640" y="37795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十八盘：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泰山最陡峭的一段，共1630余级石阶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850640" y="4541515"/>
            <a:ext cx="2476500" cy="990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是登山过程中最具挑战性的一段，也是对登山者意志的考验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685280" y="2321560"/>
            <a:ext cx="2882900" cy="4836160"/>
          </a:xfrm>
          <a:custGeom>
            <a:avLst/>
            <a:gdLst/>
            <a:ahLst/>
            <a:cxnLst/>
            <a:rect l="l" t="t" r="r" b="b"/>
            <a:pathLst>
              <a:path w="2882900" h="4836160">
                <a:moveTo>
                  <a:pt x="0" y="0"/>
                </a:moveTo>
                <a:lnTo>
                  <a:pt x="2882900" y="0"/>
                </a:lnTo>
                <a:lnTo>
                  <a:pt x="2882900" y="4836160"/>
                </a:lnTo>
                <a:lnTo>
                  <a:pt x="0" y="48361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5" name="Shape 23"/>
          <p:cNvSpPr/>
          <p:nvPr/>
        </p:nvSpPr>
        <p:spPr>
          <a:xfrm>
            <a:off x="6685280" y="2321560"/>
            <a:ext cx="2882900" cy="71120"/>
          </a:xfrm>
          <a:custGeom>
            <a:avLst/>
            <a:gdLst/>
            <a:ahLst/>
            <a:cxnLst/>
            <a:rect l="l" t="t" r="r" b="b"/>
            <a:pathLst>
              <a:path w="2882900" h="71120">
                <a:moveTo>
                  <a:pt x="0" y="0"/>
                </a:moveTo>
                <a:lnTo>
                  <a:pt x="2882900" y="0"/>
                </a:lnTo>
                <a:lnTo>
                  <a:pt x="28829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A99884"/>
          </a:solidFill>
        </p:spPr>
      </p:sp>
      <p:sp>
        <p:nvSpPr>
          <p:cNvPr id="26" name="Shape 24"/>
          <p:cNvSpPr/>
          <p:nvPr/>
        </p:nvSpPr>
        <p:spPr>
          <a:xfrm>
            <a:off x="6939280" y="261111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27" name="Shape 25"/>
          <p:cNvSpPr/>
          <p:nvPr/>
        </p:nvSpPr>
        <p:spPr>
          <a:xfrm>
            <a:off x="7066280" y="273811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73968" y="32147"/>
                </a:moveTo>
                <a:lnTo>
                  <a:pt x="68808" y="47625"/>
                </a:lnTo>
                <a:lnTo>
                  <a:pt x="31750" y="47625"/>
                </a:lnTo>
                <a:cubicBezTo>
                  <a:pt x="14238" y="47625"/>
                  <a:pt x="0" y="61863"/>
                  <a:pt x="0" y="79375"/>
                </a:cubicBez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222250" y="238125"/>
                </a:lnTo>
                <a:cubicBezTo>
                  <a:pt x="239762" y="238125"/>
                  <a:pt x="254000" y="223887"/>
                  <a:pt x="254000" y="206375"/>
                </a:cubicBezTo>
                <a:lnTo>
                  <a:pt x="254000" y="79375"/>
                </a:lnTo>
                <a:cubicBezTo>
                  <a:pt x="254000" y="61863"/>
                  <a:pt x="239762" y="47625"/>
                  <a:pt x="222250" y="47625"/>
                </a:cubicBezTo>
                <a:lnTo>
                  <a:pt x="185192" y="47625"/>
                </a:lnTo>
                <a:lnTo>
                  <a:pt x="180032" y="32147"/>
                </a:lnTo>
                <a:cubicBezTo>
                  <a:pt x="176808" y="22423"/>
                  <a:pt x="167729" y="15875"/>
                  <a:pt x="157460" y="15875"/>
                </a:cubicBezTo>
                <a:lnTo>
                  <a:pt x="96540" y="15875"/>
                </a:lnTo>
                <a:cubicBezTo>
                  <a:pt x="86271" y="15875"/>
                  <a:pt x="77192" y="22423"/>
                  <a:pt x="73968" y="32147"/>
                </a:cubicBezTo>
                <a:close/>
                <a:moveTo>
                  <a:pt x="127000" y="95250"/>
                </a:moveTo>
                <a:cubicBezTo>
                  <a:pt x="153285" y="95250"/>
                  <a:pt x="174625" y="116590"/>
                  <a:pt x="174625" y="142875"/>
                </a:cubicBezTo>
                <a:cubicBezTo>
                  <a:pt x="174625" y="169160"/>
                  <a:pt x="153285" y="190500"/>
                  <a:pt x="127000" y="190500"/>
                </a:cubicBezTo>
                <a:cubicBezTo>
                  <a:pt x="100715" y="190500"/>
                  <a:pt x="79375" y="169160"/>
                  <a:pt x="79375" y="142875"/>
                </a:cubicBezTo>
                <a:cubicBezTo>
                  <a:pt x="79375" y="116590"/>
                  <a:pt x="100715" y="95250"/>
                  <a:pt x="127000" y="95250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28" name="Text 26"/>
          <p:cNvSpPr/>
          <p:nvPr/>
        </p:nvSpPr>
        <p:spPr>
          <a:xfrm>
            <a:off x="7599680" y="2687315"/>
            <a:ext cx="889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中天门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939280" y="3322315"/>
            <a:ext cx="2476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旷区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939280" y="37795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位于泰山半山腰，是东西两路汇合处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939280" y="45415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远眺山势：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可远眺南天门、十八盘，是摄影佳地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939280" y="53035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重要枢纽：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可在此换乘索道或继续徒步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9773920" y="2321560"/>
            <a:ext cx="2882900" cy="4836160"/>
          </a:xfrm>
          <a:custGeom>
            <a:avLst/>
            <a:gdLst/>
            <a:ahLst/>
            <a:cxnLst/>
            <a:rect l="l" t="t" r="r" b="b"/>
            <a:pathLst>
              <a:path w="2882900" h="4836160">
                <a:moveTo>
                  <a:pt x="0" y="0"/>
                </a:moveTo>
                <a:lnTo>
                  <a:pt x="2882900" y="0"/>
                </a:lnTo>
                <a:lnTo>
                  <a:pt x="2882900" y="4836160"/>
                </a:lnTo>
                <a:lnTo>
                  <a:pt x="0" y="48361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4" name="Shape 32"/>
          <p:cNvSpPr/>
          <p:nvPr/>
        </p:nvSpPr>
        <p:spPr>
          <a:xfrm>
            <a:off x="9773920" y="2321560"/>
            <a:ext cx="2882900" cy="71120"/>
          </a:xfrm>
          <a:custGeom>
            <a:avLst/>
            <a:gdLst/>
            <a:ahLst/>
            <a:cxnLst/>
            <a:rect l="l" t="t" r="r" b="b"/>
            <a:pathLst>
              <a:path w="2882900" h="71120">
                <a:moveTo>
                  <a:pt x="0" y="0"/>
                </a:moveTo>
                <a:lnTo>
                  <a:pt x="2882900" y="0"/>
                </a:lnTo>
                <a:lnTo>
                  <a:pt x="28829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5" name="Shape 33"/>
          <p:cNvSpPr/>
          <p:nvPr/>
        </p:nvSpPr>
        <p:spPr>
          <a:xfrm>
            <a:off x="10027920" y="261111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6" name="Shape 34"/>
          <p:cNvSpPr/>
          <p:nvPr/>
        </p:nvSpPr>
        <p:spPr>
          <a:xfrm>
            <a:off x="10154920" y="273811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2693" y="113357"/>
                </a:moveTo>
                <a:cubicBezTo>
                  <a:pt x="39291" y="67221"/>
                  <a:pt x="79028" y="31750"/>
                  <a:pt x="127000" y="31750"/>
                </a:cubicBezTo>
                <a:cubicBezTo>
                  <a:pt x="153293" y="31750"/>
                  <a:pt x="177105" y="42416"/>
                  <a:pt x="194370" y="59630"/>
                </a:cubicBezTo>
                <a:cubicBezTo>
                  <a:pt x="194469" y="59730"/>
                  <a:pt x="194568" y="59829"/>
                  <a:pt x="194667" y="59928"/>
                </a:cubicBezTo>
                <a:lnTo>
                  <a:pt x="198438" y="63500"/>
                </a:lnTo>
                <a:lnTo>
                  <a:pt x="174675" y="63500"/>
                </a:lnTo>
                <a:cubicBezTo>
                  <a:pt x="165894" y="63500"/>
                  <a:pt x="158800" y="70594"/>
                  <a:pt x="158800" y="79375"/>
                </a:cubicBezTo>
                <a:cubicBezTo>
                  <a:pt x="158800" y="88156"/>
                  <a:pt x="165894" y="95250"/>
                  <a:pt x="174675" y="95250"/>
                </a:cubicBezTo>
                <a:lnTo>
                  <a:pt x="238175" y="95250"/>
                </a:lnTo>
                <a:cubicBezTo>
                  <a:pt x="246955" y="95250"/>
                  <a:pt x="254050" y="88156"/>
                  <a:pt x="254050" y="79375"/>
                </a:cubicBezTo>
                <a:lnTo>
                  <a:pt x="254050" y="15875"/>
                </a:lnTo>
                <a:cubicBezTo>
                  <a:pt x="254050" y="7094"/>
                  <a:pt x="246955" y="0"/>
                  <a:pt x="238175" y="0"/>
                </a:cubicBezTo>
                <a:cubicBezTo>
                  <a:pt x="229394" y="0"/>
                  <a:pt x="222300" y="7094"/>
                  <a:pt x="222300" y="15875"/>
                </a:cubicBezTo>
                <a:lnTo>
                  <a:pt x="222300" y="42366"/>
                </a:lnTo>
                <a:lnTo>
                  <a:pt x="216694" y="37058"/>
                </a:lnTo>
                <a:cubicBezTo>
                  <a:pt x="193725" y="14188"/>
                  <a:pt x="161975" y="0"/>
                  <a:pt x="127000" y="0"/>
                </a:cubicBezTo>
                <a:cubicBezTo>
                  <a:pt x="63004" y="0"/>
                  <a:pt x="10071" y="47327"/>
                  <a:pt x="1290" y="108893"/>
                </a:cubicBezTo>
                <a:cubicBezTo>
                  <a:pt x="50" y="117574"/>
                  <a:pt x="6052" y="125611"/>
                  <a:pt x="14734" y="126851"/>
                </a:cubicBezTo>
                <a:cubicBezTo>
                  <a:pt x="23416" y="128091"/>
                  <a:pt x="31452" y="122039"/>
                  <a:pt x="32693" y="113407"/>
                </a:cubicBezTo>
                <a:close/>
                <a:moveTo>
                  <a:pt x="252710" y="145107"/>
                </a:moveTo>
                <a:cubicBezTo>
                  <a:pt x="253950" y="136426"/>
                  <a:pt x="247898" y="128389"/>
                  <a:pt x="239266" y="127149"/>
                </a:cubicBezTo>
                <a:cubicBezTo>
                  <a:pt x="230634" y="125909"/>
                  <a:pt x="222548" y="131961"/>
                  <a:pt x="221307" y="140593"/>
                </a:cubicBezTo>
                <a:cubicBezTo>
                  <a:pt x="214709" y="186730"/>
                  <a:pt x="174972" y="222200"/>
                  <a:pt x="127000" y="222200"/>
                </a:cubicBezTo>
                <a:cubicBezTo>
                  <a:pt x="100707" y="222200"/>
                  <a:pt x="76895" y="211534"/>
                  <a:pt x="59630" y="194320"/>
                </a:cubicBezTo>
                <a:cubicBezTo>
                  <a:pt x="59531" y="194221"/>
                  <a:pt x="59432" y="194121"/>
                  <a:pt x="59333" y="194022"/>
                </a:cubicBezTo>
                <a:lnTo>
                  <a:pt x="55562" y="190450"/>
                </a:lnTo>
                <a:lnTo>
                  <a:pt x="79325" y="190450"/>
                </a:lnTo>
                <a:cubicBezTo>
                  <a:pt x="88106" y="190450"/>
                  <a:pt x="95200" y="183356"/>
                  <a:pt x="95200" y="174575"/>
                </a:cubicBezTo>
                <a:cubicBezTo>
                  <a:pt x="95200" y="165795"/>
                  <a:pt x="88106" y="158700"/>
                  <a:pt x="79325" y="158700"/>
                </a:cubicBezTo>
                <a:lnTo>
                  <a:pt x="15875" y="158750"/>
                </a:lnTo>
                <a:cubicBezTo>
                  <a:pt x="11658" y="158750"/>
                  <a:pt x="7590" y="160437"/>
                  <a:pt x="4614" y="163463"/>
                </a:cubicBezTo>
                <a:cubicBezTo>
                  <a:pt x="1637" y="166489"/>
                  <a:pt x="-50" y="170507"/>
                  <a:pt x="0" y="174774"/>
                </a:cubicBezTo>
                <a:lnTo>
                  <a:pt x="496" y="237778"/>
                </a:lnTo>
                <a:cubicBezTo>
                  <a:pt x="546" y="246559"/>
                  <a:pt x="7739" y="253603"/>
                  <a:pt x="16520" y="253504"/>
                </a:cubicBezTo>
                <a:cubicBezTo>
                  <a:pt x="25301" y="253405"/>
                  <a:pt x="32345" y="246261"/>
                  <a:pt x="32246" y="237480"/>
                </a:cubicBezTo>
                <a:lnTo>
                  <a:pt x="32048" y="211931"/>
                </a:lnTo>
                <a:lnTo>
                  <a:pt x="37356" y="216942"/>
                </a:lnTo>
                <a:cubicBezTo>
                  <a:pt x="60325" y="239812"/>
                  <a:pt x="92025" y="254000"/>
                  <a:pt x="127000" y="254000"/>
                </a:cubicBezTo>
                <a:cubicBezTo>
                  <a:pt x="190996" y="254000"/>
                  <a:pt x="243929" y="206673"/>
                  <a:pt x="252710" y="145107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37" name="Text 35"/>
          <p:cNvSpPr/>
          <p:nvPr/>
        </p:nvSpPr>
        <p:spPr>
          <a:xfrm>
            <a:off x="10688320" y="2687315"/>
            <a:ext cx="635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岱庙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027920" y="3322315"/>
            <a:ext cx="2476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丽区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0027920" y="3779515"/>
            <a:ext cx="24765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山下起点，泰山第一行宫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0027920" y="42113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历史价值：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历代帝王封禅大典之地，规模宏大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0027920" y="49733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与北京故宫、曲阜三孔并称中国三大宫殿建筑群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12862560" y="2321560"/>
            <a:ext cx="2882900" cy="4836160"/>
          </a:xfrm>
          <a:custGeom>
            <a:avLst/>
            <a:gdLst/>
            <a:ahLst/>
            <a:cxnLst/>
            <a:rect l="l" t="t" r="r" b="b"/>
            <a:pathLst>
              <a:path w="2882900" h="4836160">
                <a:moveTo>
                  <a:pt x="0" y="0"/>
                </a:moveTo>
                <a:lnTo>
                  <a:pt x="2882900" y="0"/>
                </a:lnTo>
                <a:lnTo>
                  <a:pt x="2882900" y="4836160"/>
                </a:lnTo>
                <a:lnTo>
                  <a:pt x="0" y="48361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43" name="Shape 41"/>
          <p:cNvSpPr/>
          <p:nvPr/>
        </p:nvSpPr>
        <p:spPr>
          <a:xfrm>
            <a:off x="12862560" y="2321560"/>
            <a:ext cx="2882900" cy="71120"/>
          </a:xfrm>
          <a:custGeom>
            <a:avLst/>
            <a:gdLst/>
            <a:ahLst/>
            <a:cxnLst/>
            <a:rect l="l" t="t" r="r" b="b"/>
            <a:pathLst>
              <a:path w="2882900" h="71120">
                <a:moveTo>
                  <a:pt x="0" y="0"/>
                </a:moveTo>
                <a:lnTo>
                  <a:pt x="2882900" y="0"/>
                </a:lnTo>
                <a:lnTo>
                  <a:pt x="28829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44" name="Shape 42"/>
          <p:cNvSpPr/>
          <p:nvPr/>
        </p:nvSpPr>
        <p:spPr>
          <a:xfrm>
            <a:off x="13116561" y="261111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45" name="Shape 43"/>
          <p:cNvSpPr/>
          <p:nvPr/>
        </p:nvSpPr>
        <p:spPr>
          <a:xfrm>
            <a:off x="13259436" y="2738115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11125" y="-15875"/>
                </a:moveTo>
                <a:cubicBezTo>
                  <a:pt x="114598" y="-15875"/>
                  <a:pt x="117921" y="-14337"/>
                  <a:pt x="120204" y="-11658"/>
                </a:cubicBezTo>
                <a:lnTo>
                  <a:pt x="187672" y="67717"/>
                </a:lnTo>
                <a:cubicBezTo>
                  <a:pt x="190698" y="71239"/>
                  <a:pt x="191343" y="76200"/>
                  <a:pt x="189409" y="80417"/>
                </a:cubicBezTo>
                <a:cubicBezTo>
                  <a:pt x="187474" y="84634"/>
                  <a:pt x="183257" y="87313"/>
                  <a:pt x="178594" y="87313"/>
                </a:cubicBezTo>
                <a:lnTo>
                  <a:pt x="166241" y="87313"/>
                </a:lnTo>
                <a:lnTo>
                  <a:pt x="203547" y="131217"/>
                </a:lnTo>
                <a:cubicBezTo>
                  <a:pt x="206573" y="134739"/>
                  <a:pt x="207218" y="139700"/>
                  <a:pt x="205284" y="143917"/>
                </a:cubicBezTo>
                <a:cubicBezTo>
                  <a:pt x="203349" y="148134"/>
                  <a:pt x="199132" y="150813"/>
                  <a:pt x="194469" y="150813"/>
                </a:cubicBezTo>
                <a:lnTo>
                  <a:pt x="175369" y="150813"/>
                </a:lnTo>
                <a:lnTo>
                  <a:pt x="219422" y="202654"/>
                </a:lnTo>
                <a:cubicBezTo>
                  <a:pt x="222448" y="206177"/>
                  <a:pt x="223093" y="211138"/>
                  <a:pt x="221159" y="215354"/>
                </a:cubicBezTo>
                <a:cubicBezTo>
                  <a:pt x="219224" y="219571"/>
                  <a:pt x="215007" y="222250"/>
                  <a:pt x="210344" y="222250"/>
                </a:cubicBezTo>
                <a:lnTo>
                  <a:pt x="127000" y="222250"/>
                </a:lnTo>
                <a:lnTo>
                  <a:pt x="127000" y="254000"/>
                </a:lnTo>
                <a:cubicBezTo>
                  <a:pt x="127000" y="262781"/>
                  <a:pt x="119906" y="269875"/>
                  <a:pt x="111125" y="269875"/>
                </a:cubicBezTo>
                <a:cubicBezTo>
                  <a:pt x="102344" y="269875"/>
                  <a:pt x="95250" y="262781"/>
                  <a:pt x="95250" y="254000"/>
                </a:cubicBezTo>
                <a:lnTo>
                  <a:pt x="95250" y="222250"/>
                </a:lnTo>
                <a:lnTo>
                  <a:pt x="11906" y="222250"/>
                </a:lnTo>
                <a:cubicBezTo>
                  <a:pt x="7243" y="222250"/>
                  <a:pt x="3026" y="219571"/>
                  <a:pt x="1091" y="215354"/>
                </a:cubicBezTo>
                <a:cubicBezTo>
                  <a:pt x="-843" y="211138"/>
                  <a:pt x="-198" y="206177"/>
                  <a:pt x="2828" y="202654"/>
                </a:cubicBezTo>
                <a:lnTo>
                  <a:pt x="46881" y="150813"/>
                </a:lnTo>
                <a:lnTo>
                  <a:pt x="27781" y="150813"/>
                </a:lnTo>
                <a:cubicBezTo>
                  <a:pt x="23118" y="150813"/>
                  <a:pt x="18901" y="148134"/>
                  <a:pt x="16966" y="143917"/>
                </a:cubicBezTo>
                <a:cubicBezTo>
                  <a:pt x="15032" y="139700"/>
                  <a:pt x="15677" y="134739"/>
                  <a:pt x="18703" y="131217"/>
                </a:cubicBezTo>
                <a:lnTo>
                  <a:pt x="56009" y="87313"/>
                </a:lnTo>
                <a:lnTo>
                  <a:pt x="43656" y="87313"/>
                </a:lnTo>
                <a:cubicBezTo>
                  <a:pt x="38993" y="87313"/>
                  <a:pt x="34776" y="84634"/>
                  <a:pt x="32841" y="80417"/>
                </a:cubicBezTo>
                <a:cubicBezTo>
                  <a:pt x="30907" y="76200"/>
                  <a:pt x="31552" y="71239"/>
                  <a:pt x="34578" y="67717"/>
                </a:cubicBezTo>
                <a:lnTo>
                  <a:pt x="102046" y="-11658"/>
                </a:lnTo>
                <a:cubicBezTo>
                  <a:pt x="104329" y="-14337"/>
                  <a:pt x="107652" y="-15875"/>
                  <a:pt x="111125" y="-15875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46" name="Text 44"/>
          <p:cNvSpPr/>
          <p:nvPr/>
        </p:nvSpPr>
        <p:spPr>
          <a:xfrm>
            <a:off x="13776961" y="2687315"/>
            <a:ext cx="889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后石坞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3116561" y="3322315"/>
            <a:ext cx="2476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3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奥区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3116561" y="3779515"/>
            <a:ext cx="24765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位于泰山北麓，原始古朴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3116561" y="42113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自然景观：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松奇石秀，保持着原始风貌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3116561" y="4973315"/>
            <a:ext cx="2476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适合喜欢探险、追求宁静的游客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08000" y="7416961"/>
            <a:ext cx="15240000" cy="1219200"/>
          </a:xfrm>
          <a:custGeom>
            <a:avLst/>
            <a:gdLst/>
            <a:ahLst/>
            <a:cxnLst/>
            <a:rect l="l" t="t" r="r" b="b"/>
            <a:pathLst>
              <a:path w="15240000" h="1219200">
                <a:moveTo>
                  <a:pt x="152400" y="0"/>
                </a:moveTo>
                <a:lnTo>
                  <a:pt x="15087600" y="0"/>
                </a:lnTo>
                <a:cubicBezTo>
                  <a:pt x="15171712" y="0"/>
                  <a:pt x="15240000" y="68288"/>
                  <a:pt x="15240000" y="152400"/>
                </a:cubicBezTo>
                <a:lnTo>
                  <a:pt x="15240000" y="1066800"/>
                </a:lnTo>
                <a:cubicBezTo>
                  <a:pt x="15240000" y="1150912"/>
                  <a:pt x="15171712" y="1219200"/>
                  <a:pt x="15087600" y="1219200"/>
                </a:cubicBezTo>
                <a:lnTo>
                  <a:pt x="152400" y="1219200"/>
                </a:lnTo>
                <a:cubicBezTo>
                  <a:pt x="68288" y="1219200"/>
                  <a:pt x="0" y="1150912"/>
                  <a:pt x="0" y="10668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52" name="Shape 50"/>
          <p:cNvSpPr/>
          <p:nvPr/>
        </p:nvSpPr>
        <p:spPr>
          <a:xfrm>
            <a:off x="917575" y="78359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428625" y="35719"/>
                </a:moveTo>
                <a:cubicBezTo>
                  <a:pt x="428625" y="27459"/>
                  <a:pt x="424383" y="19794"/>
                  <a:pt x="417314" y="15478"/>
                </a:cubicBezTo>
                <a:cubicBezTo>
                  <a:pt x="410245" y="11162"/>
                  <a:pt x="401538" y="10716"/>
                  <a:pt x="394171" y="14436"/>
                </a:cubicBezTo>
                <a:lnTo>
                  <a:pt x="307702" y="57671"/>
                </a:lnTo>
                <a:lnTo>
                  <a:pt x="174203" y="13097"/>
                </a:lnTo>
                <a:cubicBezTo>
                  <a:pt x="168176" y="11088"/>
                  <a:pt x="161702" y="11534"/>
                  <a:pt x="156046" y="14362"/>
                </a:cubicBezTo>
                <a:lnTo>
                  <a:pt x="60796" y="61987"/>
                </a:lnTo>
                <a:cubicBezTo>
                  <a:pt x="52685" y="66080"/>
                  <a:pt x="47625" y="74340"/>
                  <a:pt x="47625" y="83344"/>
                </a:cubicBezTo>
                <a:lnTo>
                  <a:pt x="47625" y="345281"/>
                </a:lnTo>
                <a:cubicBezTo>
                  <a:pt x="47625" y="353541"/>
                  <a:pt x="51867" y="361206"/>
                  <a:pt x="58936" y="365522"/>
                </a:cubicBezTo>
                <a:cubicBezTo>
                  <a:pt x="66005" y="369838"/>
                  <a:pt x="74712" y="370284"/>
                  <a:pt x="82079" y="366564"/>
                </a:cubicBezTo>
                <a:lnTo>
                  <a:pt x="168473" y="323329"/>
                </a:lnTo>
                <a:lnTo>
                  <a:pt x="297433" y="366340"/>
                </a:lnTo>
                <a:cubicBezTo>
                  <a:pt x="294233" y="361578"/>
                  <a:pt x="291108" y="356592"/>
                  <a:pt x="288057" y="351532"/>
                </a:cubicBezTo>
                <a:cubicBezTo>
                  <a:pt x="279871" y="337914"/>
                  <a:pt x="271760" y="322287"/>
                  <a:pt x="265733" y="305544"/>
                </a:cubicBezTo>
                <a:lnTo>
                  <a:pt x="190426" y="280467"/>
                </a:lnTo>
                <a:lnTo>
                  <a:pt x="190426" y="68759"/>
                </a:lnTo>
                <a:lnTo>
                  <a:pt x="285676" y="100533"/>
                </a:lnTo>
                <a:lnTo>
                  <a:pt x="285676" y="174427"/>
                </a:lnTo>
                <a:cubicBezTo>
                  <a:pt x="308744" y="147786"/>
                  <a:pt x="342974" y="130969"/>
                  <a:pt x="380926" y="130969"/>
                </a:cubicBezTo>
                <a:cubicBezTo>
                  <a:pt x="397743" y="130969"/>
                  <a:pt x="413817" y="134243"/>
                  <a:pt x="428551" y="140271"/>
                </a:cubicBezTo>
                <a:lnTo>
                  <a:pt x="428625" y="35719"/>
                </a:lnTo>
                <a:close/>
                <a:moveTo>
                  <a:pt x="381000" y="166688"/>
                </a:moveTo>
                <a:cubicBezTo>
                  <a:pt x="331663" y="166688"/>
                  <a:pt x="291703" y="205978"/>
                  <a:pt x="291703" y="254422"/>
                </a:cubicBezTo>
                <a:cubicBezTo>
                  <a:pt x="291703" y="305693"/>
                  <a:pt x="339403" y="366340"/>
                  <a:pt x="365075" y="395288"/>
                </a:cubicBezTo>
                <a:cubicBezTo>
                  <a:pt x="373707" y="404961"/>
                  <a:pt x="388367" y="404961"/>
                  <a:pt x="396999" y="395288"/>
                </a:cubicBezTo>
                <a:cubicBezTo>
                  <a:pt x="422672" y="366340"/>
                  <a:pt x="470371" y="305693"/>
                  <a:pt x="470371" y="254422"/>
                </a:cubicBezTo>
                <a:cubicBezTo>
                  <a:pt x="470371" y="205978"/>
                  <a:pt x="430411" y="166688"/>
                  <a:pt x="381074" y="166688"/>
                </a:cubicBezTo>
                <a:close/>
                <a:moveTo>
                  <a:pt x="351234" y="255984"/>
                </a:moveTo>
                <a:cubicBezTo>
                  <a:pt x="351234" y="239556"/>
                  <a:pt x="364572" y="226219"/>
                  <a:pt x="381000" y="226219"/>
                </a:cubicBezTo>
                <a:cubicBezTo>
                  <a:pt x="397428" y="226219"/>
                  <a:pt x="410766" y="239556"/>
                  <a:pt x="410766" y="255984"/>
                </a:cubicBezTo>
                <a:cubicBezTo>
                  <a:pt x="410766" y="272412"/>
                  <a:pt x="397428" y="285750"/>
                  <a:pt x="381000" y="285750"/>
                </a:cubicBezTo>
                <a:cubicBezTo>
                  <a:pt x="364572" y="285750"/>
                  <a:pt x="351234" y="272412"/>
                  <a:pt x="351234" y="255984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53" name="Text 51"/>
          <p:cNvSpPr/>
          <p:nvPr/>
        </p:nvSpPr>
        <p:spPr>
          <a:xfrm>
            <a:off x="1593850" y="7670961"/>
            <a:ext cx="1117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5F0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核心游览区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593850" y="7975761"/>
            <a:ext cx="1168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岱顶区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5933440" y="7835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42875" y="-23812"/>
                </a:moveTo>
                <a:cubicBezTo>
                  <a:pt x="165874" y="-23812"/>
                  <a:pt x="184547" y="-5140"/>
                  <a:pt x="184547" y="17859"/>
                </a:cubicBezTo>
                <a:cubicBezTo>
                  <a:pt x="184547" y="40859"/>
                  <a:pt x="165874" y="59531"/>
                  <a:pt x="142875" y="59531"/>
                </a:cubicBezTo>
                <a:cubicBezTo>
                  <a:pt x="119876" y="59531"/>
                  <a:pt x="101203" y="40859"/>
                  <a:pt x="101203" y="17859"/>
                </a:cubicBezTo>
                <a:cubicBezTo>
                  <a:pt x="101203" y="-5140"/>
                  <a:pt x="119876" y="-23812"/>
                  <a:pt x="142875" y="-23812"/>
                </a:cubicBezTo>
                <a:close/>
                <a:moveTo>
                  <a:pt x="95250" y="129183"/>
                </a:moveTo>
                <a:cubicBezTo>
                  <a:pt x="95250" y="103882"/>
                  <a:pt x="115788" y="83344"/>
                  <a:pt x="141089" y="83344"/>
                </a:cubicBezTo>
                <a:cubicBezTo>
                  <a:pt x="156195" y="83344"/>
                  <a:pt x="170631" y="89371"/>
                  <a:pt x="181273" y="100013"/>
                </a:cubicBezTo>
                <a:lnTo>
                  <a:pt x="217140" y="135880"/>
                </a:lnTo>
                <a:cubicBezTo>
                  <a:pt x="221605" y="140345"/>
                  <a:pt x="227633" y="142875"/>
                  <a:pt x="233958" y="142875"/>
                </a:cubicBezTo>
                <a:lnTo>
                  <a:pt x="261863" y="142875"/>
                </a:lnTo>
                <a:cubicBezTo>
                  <a:pt x="266179" y="142875"/>
                  <a:pt x="270272" y="144066"/>
                  <a:pt x="273769" y="146075"/>
                </a:cubicBezTo>
                <a:lnTo>
                  <a:pt x="273769" y="89297"/>
                </a:lnTo>
                <a:cubicBezTo>
                  <a:pt x="273769" y="79400"/>
                  <a:pt x="281732" y="71438"/>
                  <a:pt x="291629" y="71438"/>
                </a:cubicBezTo>
                <a:cubicBezTo>
                  <a:pt x="301526" y="71438"/>
                  <a:pt x="309488" y="79400"/>
                  <a:pt x="309488" y="89297"/>
                </a:cubicBezTo>
                <a:lnTo>
                  <a:pt x="309488" y="386953"/>
                </a:lnTo>
                <a:cubicBezTo>
                  <a:pt x="309488" y="396850"/>
                  <a:pt x="301526" y="404813"/>
                  <a:pt x="291629" y="404813"/>
                </a:cubicBezTo>
                <a:cubicBezTo>
                  <a:pt x="281732" y="404813"/>
                  <a:pt x="273769" y="396850"/>
                  <a:pt x="273769" y="386953"/>
                </a:cubicBezTo>
                <a:lnTo>
                  <a:pt x="273769" y="187300"/>
                </a:lnTo>
                <a:cubicBezTo>
                  <a:pt x="270272" y="189309"/>
                  <a:pt x="266179" y="190500"/>
                  <a:pt x="261863" y="190500"/>
                </a:cubicBezTo>
                <a:lnTo>
                  <a:pt x="233958" y="190500"/>
                </a:lnTo>
                <a:cubicBezTo>
                  <a:pt x="214982" y="190500"/>
                  <a:pt x="196825" y="182984"/>
                  <a:pt x="183431" y="169590"/>
                </a:cubicBezTo>
                <a:lnTo>
                  <a:pt x="178519" y="164678"/>
                </a:lnTo>
                <a:lnTo>
                  <a:pt x="178519" y="245938"/>
                </a:lnTo>
                <a:lnTo>
                  <a:pt x="204192" y="267965"/>
                </a:lnTo>
                <a:cubicBezTo>
                  <a:pt x="217363" y="279276"/>
                  <a:pt x="225996" y="294903"/>
                  <a:pt x="228451" y="312093"/>
                </a:cubicBezTo>
                <a:lnTo>
                  <a:pt x="237827" y="377651"/>
                </a:lnTo>
                <a:cubicBezTo>
                  <a:pt x="239688" y="390674"/>
                  <a:pt x="230609" y="402729"/>
                  <a:pt x="217587" y="404589"/>
                </a:cubicBezTo>
                <a:cubicBezTo>
                  <a:pt x="204564" y="406450"/>
                  <a:pt x="192509" y="397371"/>
                  <a:pt x="190649" y="384349"/>
                </a:cubicBezTo>
                <a:lnTo>
                  <a:pt x="181273" y="318790"/>
                </a:lnTo>
                <a:cubicBezTo>
                  <a:pt x="180454" y="313060"/>
                  <a:pt x="177552" y="307851"/>
                  <a:pt x="173162" y="304056"/>
                </a:cubicBezTo>
                <a:lnTo>
                  <a:pt x="120030" y="258514"/>
                </a:lnTo>
                <a:cubicBezTo>
                  <a:pt x="104180" y="244971"/>
                  <a:pt x="95101" y="225103"/>
                  <a:pt x="95101" y="204267"/>
                </a:cubicBezTo>
                <a:lnTo>
                  <a:pt x="95101" y="129108"/>
                </a:lnTo>
                <a:close/>
                <a:moveTo>
                  <a:pt x="91678" y="280764"/>
                </a:moveTo>
                <a:cubicBezTo>
                  <a:pt x="93390" y="282476"/>
                  <a:pt x="95176" y="284038"/>
                  <a:pt x="96962" y="285601"/>
                </a:cubicBezTo>
                <a:lnTo>
                  <a:pt x="130373" y="314251"/>
                </a:lnTo>
                <a:cubicBezTo>
                  <a:pt x="127695" y="320501"/>
                  <a:pt x="124048" y="326380"/>
                  <a:pt x="119658" y="331663"/>
                </a:cubicBezTo>
                <a:lnTo>
                  <a:pt x="65931" y="396255"/>
                </a:lnTo>
                <a:cubicBezTo>
                  <a:pt x="57522" y="406375"/>
                  <a:pt x="42490" y="407715"/>
                  <a:pt x="32370" y="399306"/>
                </a:cubicBezTo>
                <a:cubicBezTo>
                  <a:pt x="22250" y="390897"/>
                  <a:pt x="20910" y="375865"/>
                  <a:pt x="29319" y="365745"/>
                </a:cubicBezTo>
                <a:lnTo>
                  <a:pt x="83121" y="301228"/>
                </a:lnTo>
                <a:cubicBezTo>
                  <a:pt x="85055" y="298921"/>
                  <a:pt x="86469" y="296317"/>
                  <a:pt x="87437" y="293489"/>
                </a:cubicBezTo>
                <a:lnTo>
                  <a:pt x="91678" y="280764"/>
                </a:lnTo>
                <a:close/>
                <a:moveTo>
                  <a:pt x="0" y="119063"/>
                </a:moveTo>
                <a:cubicBezTo>
                  <a:pt x="0" y="92794"/>
                  <a:pt x="21357" y="71438"/>
                  <a:pt x="47625" y="71438"/>
                </a:cubicBezTo>
                <a:cubicBezTo>
                  <a:pt x="60796" y="71438"/>
                  <a:pt x="71438" y="82079"/>
                  <a:pt x="71438" y="95250"/>
                </a:cubicBezTo>
                <a:lnTo>
                  <a:pt x="71438" y="190500"/>
                </a:lnTo>
                <a:cubicBezTo>
                  <a:pt x="71438" y="203671"/>
                  <a:pt x="60796" y="214313"/>
                  <a:pt x="47625" y="214313"/>
                </a:cubicBezTo>
                <a:lnTo>
                  <a:pt x="23812" y="214313"/>
                </a:lnTo>
                <a:cubicBezTo>
                  <a:pt x="10641" y="214313"/>
                  <a:pt x="0" y="203671"/>
                  <a:pt x="0" y="190500"/>
                </a:cubicBezTo>
                <a:lnTo>
                  <a:pt x="0" y="119063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56" name="Text 54"/>
          <p:cNvSpPr/>
          <p:nvPr/>
        </p:nvSpPr>
        <p:spPr>
          <a:xfrm>
            <a:off x="6538278" y="7670961"/>
            <a:ext cx="1016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5F0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挑战路段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538278" y="7975761"/>
            <a:ext cx="1066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十八盘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10854214" y="7835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77626" y="3795"/>
                </a:moveTo>
                <a:cubicBezTo>
                  <a:pt x="185440" y="-1265"/>
                  <a:pt x="195560" y="-1265"/>
                  <a:pt x="203374" y="3795"/>
                </a:cubicBezTo>
                <a:lnTo>
                  <a:pt x="370061" y="110951"/>
                </a:lnTo>
                <a:cubicBezTo>
                  <a:pt x="378916" y="116681"/>
                  <a:pt x="383009" y="127546"/>
                  <a:pt x="380033" y="137666"/>
                </a:cubicBezTo>
                <a:cubicBezTo>
                  <a:pt x="377056" y="147786"/>
                  <a:pt x="367754" y="154781"/>
                  <a:pt x="357188" y="154781"/>
                </a:cubicBezTo>
                <a:lnTo>
                  <a:pt x="333375" y="154781"/>
                </a:lnTo>
                <a:lnTo>
                  <a:pt x="333375" y="309563"/>
                </a:lnTo>
                <a:lnTo>
                  <a:pt x="371475" y="338137"/>
                </a:lnTo>
                <a:cubicBezTo>
                  <a:pt x="377503" y="342602"/>
                  <a:pt x="381000" y="349672"/>
                  <a:pt x="381000" y="357188"/>
                </a:cubicBezTo>
                <a:cubicBezTo>
                  <a:pt x="381000" y="370359"/>
                  <a:pt x="370359" y="381000"/>
                  <a:pt x="357188" y="381000"/>
                </a:cubicBezTo>
                <a:lnTo>
                  <a:pt x="23812" y="381000"/>
                </a:lnTo>
                <a:cubicBezTo>
                  <a:pt x="10641" y="381000"/>
                  <a:pt x="0" y="370359"/>
                  <a:pt x="0" y="357188"/>
                </a:cubicBezTo>
                <a:cubicBezTo>
                  <a:pt x="0" y="349672"/>
                  <a:pt x="3497" y="342602"/>
                  <a:pt x="9525" y="338137"/>
                </a:cubicBezTo>
                <a:lnTo>
                  <a:pt x="47625" y="309563"/>
                </a:lnTo>
                <a:lnTo>
                  <a:pt x="47625" y="309563"/>
                </a:lnTo>
                <a:lnTo>
                  <a:pt x="47625" y="154781"/>
                </a:lnTo>
                <a:lnTo>
                  <a:pt x="23812" y="154781"/>
                </a:lnTo>
                <a:cubicBezTo>
                  <a:pt x="13246" y="154781"/>
                  <a:pt x="3944" y="147786"/>
                  <a:pt x="967" y="137666"/>
                </a:cubicBezTo>
                <a:cubicBezTo>
                  <a:pt x="-2009" y="127546"/>
                  <a:pt x="2084" y="116607"/>
                  <a:pt x="10939" y="110951"/>
                </a:cubicBezTo>
                <a:lnTo>
                  <a:pt x="177626" y="3795"/>
                </a:lnTo>
                <a:close/>
                <a:moveTo>
                  <a:pt x="250031" y="154781"/>
                </a:moveTo>
                <a:lnTo>
                  <a:pt x="250031" y="309563"/>
                </a:lnTo>
                <a:lnTo>
                  <a:pt x="297656" y="309563"/>
                </a:lnTo>
                <a:lnTo>
                  <a:pt x="297656" y="154781"/>
                </a:lnTo>
                <a:lnTo>
                  <a:pt x="250031" y="154781"/>
                </a:lnTo>
                <a:close/>
                <a:moveTo>
                  <a:pt x="166688" y="309563"/>
                </a:moveTo>
                <a:lnTo>
                  <a:pt x="214313" y="309563"/>
                </a:lnTo>
                <a:lnTo>
                  <a:pt x="214313" y="154781"/>
                </a:lnTo>
                <a:lnTo>
                  <a:pt x="166688" y="154781"/>
                </a:lnTo>
                <a:lnTo>
                  <a:pt x="166688" y="309563"/>
                </a:lnTo>
                <a:close/>
                <a:moveTo>
                  <a:pt x="83344" y="154781"/>
                </a:moveTo>
                <a:lnTo>
                  <a:pt x="83344" y="309563"/>
                </a:lnTo>
                <a:lnTo>
                  <a:pt x="130969" y="309563"/>
                </a:lnTo>
                <a:lnTo>
                  <a:pt x="130969" y="154781"/>
                </a:lnTo>
                <a:lnTo>
                  <a:pt x="83344" y="154781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59" name="Text 57"/>
          <p:cNvSpPr/>
          <p:nvPr/>
        </p:nvSpPr>
        <p:spPr>
          <a:xfrm>
            <a:off x="11482864" y="7670961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5F0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文化起点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1482864" y="7975761"/>
            <a:ext cx="965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岱庙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47700"/>
            <a:ext cx="812800" cy="25400"/>
          </a:xfrm>
          <a:custGeom>
            <a:avLst/>
            <a:gdLst/>
            <a:ahLst/>
            <a:cxnLst/>
            <a:rect l="l" t="t" r="r" b="b"/>
            <a:pathLst>
              <a:path w="812800" h="25400">
                <a:moveTo>
                  <a:pt x="0" y="0"/>
                </a:moveTo>
                <a:lnTo>
                  <a:pt x="812800" y="0"/>
                </a:lnTo>
                <a:lnTo>
                  <a:pt x="8128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524000" y="508000"/>
            <a:ext cx="2209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32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FOUR WONDERS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泰山四大奇观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676400"/>
            <a:ext cx="15354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把握最佳观赏时机，获得震撼体验</a:t>
            </a:r>
            <a:endParaRPr lang="en-US" sz="1600" dirty="0"/>
          </a:p>
        </p:txBody>
      </p:sp>
      <p:pic>
        <p:nvPicPr>
          <p:cNvPr id="6" name="Image 0" descr="https://kimi-web-img.moonshot.cn/img/youimg1.c-ctrip.com/597e25ade8002c5dbfcaa4fe799ecff4f7a5d274.jpg"/>
          <p:cNvPicPr>
            <a:picLocks noChangeAspect="1"/>
          </p:cNvPicPr>
          <p:nvPr/>
        </p:nvPicPr>
        <p:blipFill>
          <a:blip r:embed="rId1"/>
          <a:srcRect t="19492" b="19492"/>
          <a:stretch>
            <a:fillRect/>
          </a:stretch>
        </p:blipFill>
        <p:spPr>
          <a:xfrm>
            <a:off x="508000" y="2286000"/>
            <a:ext cx="7493000" cy="3048000"/>
          </a:xfrm>
          <a:prstGeom prst="roundRect">
            <a:avLst>
              <a:gd name="adj" fmla="val 5000"/>
            </a:avLst>
          </a:prstGeom>
        </p:spPr>
      </p:pic>
      <p:sp>
        <p:nvSpPr>
          <p:cNvPr id="7" name="Shape 4"/>
          <p:cNvSpPr/>
          <p:nvPr/>
        </p:nvSpPr>
        <p:spPr>
          <a:xfrm>
            <a:off x="508000" y="2286000"/>
            <a:ext cx="7493000" cy="3048000"/>
          </a:xfrm>
          <a:custGeom>
            <a:avLst/>
            <a:gdLst/>
            <a:ahLst/>
            <a:cxnLst/>
            <a:rect l="l" t="t" r="r" b="b"/>
            <a:pathLst>
              <a:path w="7493000" h="3048000">
                <a:moveTo>
                  <a:pt x="0" y="0"/>
                </a:moveTo>
                <a:lnTo>
                  <a:pt x="7493000" y="0"/>
                </a:lnTo>
                <a:lnTo>
                  <a:pt x="7493000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85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</p:spPr>
      </p:sp>
      <p:sp>
        <p:nvSpPr>
          <p:cNvPr id="8" name="Shape 5"/>
          <p:cNvSpPr/>
          <p:nvPr/>
        </p:nvSpPr>
        <p:spPr>
          <a:xfrm>
            <a:off x="812800" y="2895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Shape 6"/>
          <p:cNvSpPr/>
          <p:nvPr/>
        </p:nvSpPr>
        <p:spPr>
          <a:xfrm>
            <a:off x="1008063" y="31115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132606" y="-7516"/>
                </a:moveTo>
                <a:cubicBezTo>
                  <a:pt x="138113" y="-9823"/>
                  <a:pt x="144363" y="-9153"/>
                  <a:pt x="149349" y="-5879"/>
                </a:cubicBezTo>
                <a:lnTo>
                  <a:pt x="214685" y="37430"/>
                </a:lnTo>
                <a:lnTo>
                  <a:pt x="280020" y="-5879"/>
                </a:lnTo>
                <a:cubicBezTo>
                  <a:pt x="285006" y="-9153"/>
                  <a:pt x="291257" y="-9748"/>
                  <a:pt x="296763" y="-7516"/>
                </a:cubicBezTo>
                <a:cubicBezTo>
                  <a:pt x="302270" y="-5283"/>
                  <a:pt x="306139" y="-372"/>
                  <a:pt x="307330" y="5432"/>
                </a:cubicBezTo>
                <a:lnTo>
                  <a:pt x="322883" y="82228"/>
                </a:lnTo>
                <a:lnTo>
                  <a:pt x="399678" y="97780"/>
                </a:lnTo>
                <a:cubicBezTo>
                  <a:pt x="405482" y="98971"/>
                  <a:pt x="410394" y="102989"/>
                  <a:pt x="412626" y="108421"/>
                </a:cubicBezTo>
                <a:cubicBezTo>
                  <a:pt x="414858" y="113854"/>
                  <a:pt x="414263" y="120179"/>
                  <a:pt x="410989" y="125164"/>
                </a:cubicBezTo>
                <a:lnTo>
                  <a:pt x="367680" y="190500"/>
                </a:lnTo>
                <a:lnTo>
                  <a:pt x="410989" y="255836"/>
                </a:lnTo>
                <a:cubicBezTo>
                  <a:pt x="414263" y="260821"/>
                  <a:pt x="414858" y="267072"/>
                  <a:pt x="412626" y="272579"/>
                </a:cubicBezTo>
                <a:cubicBezTo>
                  <a:pt x="410394" y="278085"/>
                  <a:pt x="405482" y="282104"/>
                  <a:pt x="399678" y="283220"/>
                </a:cubicBezTo>
                <a:lnTo>
                  <a:pt x="322808" y="298698"/>
                </a:lnTo>
                <a:lnTo>
                  <a:pt x="307330" y="375568"/>
                </a:lnTo>
                <a:cubicBezTo>
                  <a:pt x="306139" y="381372"/>
                  <a:pt x="302121" y="386283"/>
                  <a:pt x="296689" y="388516"/>
                </a:cubicBezTo>
                <a:cubicBezTo>
                  <a:pt x="291257" y="390748"/>
                  <a:pt x="284931" y="390153"/>
                  <a:pt x="279946" y="386879"/>
                </a:cubicBezTo>
                <a:lnTo>
                  <a:pt x="214610" y="343570"/>
                </a:lnTo>
                <a:lnTo>
                  <a:pt x="149275" y="386879"/>
                </a:lnTo>
                <a:cubicBezTo>
                  <a:pt x="144289" y="390153"/>
                  <a:pt x="138038" y="390748"/>
                  <a:pt x="132531" y="388516"/>
                </a:cubicBezTo>
                <a:cubicBezTo>
                  <a:pt x="127025" y="386283"/>
                  <a:pt x="123006" y="381372"/>
                  <a:pt x="121890" y="375568"/>
                </a:cubicBezTo>
                <a:lnTo>
                  <a:pt x="106412" y="298698"/>
                </a:lnTo>
                <a:lnTo>
                  <a:pt x="29542" y="283146"/>
                </a:lnTo>
                <a:cubicBezTo>
                  <a:pt x="23738" y="281955"/>
                  <a:pt x="18827" y="277937"/>
                  <a:pt x="16594" y="272504"/>
                </a:cubicBezTo>
                <a:cubicBezTo>
                  <a:pt x="14362" y="267072"/>
                  <a:pt x="14957" y="260747"/>
                  <a:pt x="18231" y="255761"/>
                </a:cubicBezTo>
                <a:lnTo>
                  <a:pt x="61540" y="190500"/>
                </a:lnTo>
                <a:lnTo>
                  <a:pt x="18231" y="125164"/>
                </a:lnTo>
                <a:cubicBezTo>
                  <a:pt x="14957" y="120179"/>
                  <a:pt x="14362" y="113928"/>
                  <a:pt x="16594" y="108421"/>
                </a:cubicBezTo>
                <a:cubicBezTo>
                  <a:pt x="18827" y="102915"/>
                  <a:pt x="23738" y="98896"/>
                  <a:pt x="29542" y="97780"/>
                </a:cubicBezTo>
                <a:lnTo>
                  <a:pt x="106412" y="82302"/>
                </a:lnTo>
                <a:lnTo>
                  <a:pt x="121965" y="5432"/>
                </a:lnTo>
                <a:cubicBezTo>
                  <a:pt x="123155" y="-372"/>
                  <a:pt x="127174" y="-5283"/>
                  <a:pt x="132606" y="-7516"/>
                </a:cubicBezTo>
                <a:close/>
                <a:moveTo>
                  <a:pt x="154484" y="190500"/>
                </a:moveTo>
                <a:cubicBezTo>
                  <a:pt x="154484" y="169125"/>
                  <a:pt x="165887" y="149374"/>
                  <a:pt x="184398" y="138687"/>
                </a:cubicBezTo>
                <a:cubicBezTo>
                  <a:pt x="202909" y="127999"/>
                  <a:pt x="225716" y="127999"/>
                  <a:pt x="244227" y="138687"/>
                </a:cubicBezTo>
                <a:cubicBezTo>
                  <a:pt x="262738" y="149374"/>
                  <a:pt x="274141" y="169125"/>
                  <a:pt x="274141" y="190500"/>
                </a:cubicBezTo>
                <a:cubicBezTo>
                  <a:pt x="274141" y="223520"/>
                  <a:pt x="247333" y="250329"/>
                  <a:pt x="214313" y="250329"/>
                </a:cubicBezTo>
                <a:cubicBezTo>
                  <a:pt x="181292" y="250329"/>
                  <a:pt x="154484" y="223520"/>
                  <a:pt x="154484" y="190500"/>
                </a:cubicBezTo>
                <a:close/>
                <a:moveTo>
                  <a:pt x="309860" y="190500"/>
                </a:moveTo>
                <a:cubicBezTo>
                  <a:pt x="309860" y="137766"/>
                  <a:pt x="267047" y="94952"/>
                  <a:pt x="214313" y="94952"/>
                </a:cubicBezTo>
                <a:cubicBezTo>
                  <a:pt x="161578" y="94952"/>
                  <a:pt x="118765" y="137766"/>
                  <a:pt x="118765" y="190500"/>
                </a:cubicBezTo>
                <a:cubicBezTo>
                  <a:pt x="118765" y="224636"/>
                  <a:pt x="136976" y="256179"/>
                  <a:pt x="166539" y="273247"/>
                </a:cubicBezTo>
                <a:cubicBezTo>
                  <a:pt x="196101" y="290315"/>
                  <a:pt x="232524" y="290315"/>
                  <a:pt x="262086" y="273247"/>
                </a:cubicBezTo>
                <a:cubicBezTo>
                  <a:pt x="291649" y="256179"/>
                  <a:pt x="309860" y="224636"/>
                  <a:pt x="309860" y="190500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10" name="Text 7"/>
          <p:cNvSpPr/>
          <p:nvPr/>
        </p:nvSpPr>
        <p:spPr>
          <a:xfrm>
            <a:off x="1828800" y="2895600"/>
            <a:ext cx="171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旭日东升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828800" y="3352800"/>
            <a:ext cx="163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8F5F0">
                    <a:alpha val="8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泰山日出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12800" y="3911600"/>
            <a:ext cx="69850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泰山四大奇观之首，黎明时分，东方渐晓，一轮红日从云海中喷薄而出，金光万道，云海翻腾，壮美无比。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38200" y="4765042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84150" y="101600"/>
                </a:moveTo>
                <a:cubicBezTo>
                  <a:pt x="184150" y="147161"/>
                  <a:pt x="147161" y="184150"/>
                  <a:pt x="101600" y="184150"/>
                </a:cubicBezTo>
                <a:cubicBezTo>
                  <a:pt x="56039" y="184150"/>
                  <a:pt x="19050" y="147161"/>
                  <a:pt x="19050" y="101600"/>
                </a:cubicBezTo>
                <a:cubicBezTo>
                  <a:pt x="19050" y="56039"/>
                  <a:pt x="56039" y="19050"/>
                  <a:pt x="101600" y="19050"/>
                </a:cubicBezTo>
                <a:cubicBezTo>
                  <a:pt x="147161" y="19050"/>
                  <a:pt x="184150" y="56039"/>
                  <a:pt x="184150" y="101600"/>
                </a:cubicBezTo>
                <a:close/>
                <a:moveTo>
                  <a:pt x="0" y="101600"/>
                </a:moveTo>
                <a:cubicBezTo>
                  <a:pt x="0" y="157675"/>
                  <a:pt x="45525" y="203200"/>
                  <a:pt x="101600" y="203200"/>
                </a:cubicBez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14" name="Text 11"/>
          <p:cNvSpPr/>
          <p:nvPr/>
        </p:nvSpPr>
        <p:spPr>
          <a:xfrm>
            <a:off x="1168400" y="4724400"/>
            <a:ext cx="6629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最佳时间：清晨5:30-6:00（随季节变化）</a:t>
            </a:r>
            <a:endParaRPr lang="en-US" sz="1600" dirty="0"/>
          </a:p>
        </p:txBody>
      </p:sp>
      <p:pic>
        <p:nvPicPr>
          <p:cNvPr id="15" name="Image 1" descr="https://kimi-web-img.moonshot.cn/img/img.scpo.cn/d84edbd4832cd4384d7131580bb7f3f28ed4a989"/>
          <p:cNvPicPr>
            <a:picLocks noChangeAspect="1"/>
          </p:cNvPicPr>
          <p:nvPr/>
        </p:nvPicPr>
        <p:blipFill>
          <a:blip r:embed="rId2"/>
          <a:srcRect t="19357" b="19357"/>
          <a:stretch>
            <a:fillRect/>
          </a:stretch>
        </p:blipFill>
        <p:spPr>
          <a:xfrm>
            <a:off x="8255000" y="2286000"/>
            <a:ext cx="7493000" cy="3048000"/>
          </a:xfrm>
          <a:prstGeom prst="roundRect">
            <a:avLst>
              <a:gd name="adj" fmla="val 5000"/>
            </a:avLst>
          </a:prstGeom>
        </p:spPr>
      </p:pic>
      <p:sp>
        <p:nvSpPr>
          <p:cNvPr id="16" name="Shape 12"/>
          <p:cNvSpPr/>
          <p:nvPr/>
        </p:nvSpPr>
        <p:spPr>
          <a:xfrm>
            <a:off x="8255000" y="2286000"/>
            <a:ext cx="7493000" cy="3048000"/>
          </a:xfrm>
          <a:custGeom>
            <a:avLst/>
            <a:gdLst/>
            <a:ahLst/>
            <a:cxnLst/>
            <a:rect l="l" t="t" r="r" b="b"/>
            <a:pathLst>
              <a:path w="7493000" h="3048000">
                <a:moveTo>
                  <a:pt x="0" y="0"/>
                </a:moveTo>
                <a:lnTo>
                  <a:pt x="7493000" y="0"/>
                </a:lnTo>
                <a:lnTo>
                  <a:pt x="7493000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85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</p:spPr>
      </p:sp>
      <p:sp>
        <p:nvSpPr>
          <p:cNvPr id="17" name="Shape 13"/>
          <p:cNvSpPr/>
          <p:nvPr/>
        </p:nvSpPr>
        <p:spPr>
          <a:xfrm>
            <a:off x="8559800" y="2895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18" name="Shape 14"/>
          <p:cNvSpPr/>
          <p:nvPr/>
        </p:nvSpPr>
        <p:spPr>
          <a:xfrm>
            <a:off x="8755063" y="31115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0" y="250031"/>
                </a:moveTo>
                <a:cubicBezTo>
                  <a:pt x="0" y="309190"/>
                  <a:pt x="47997" y="357188"/>
                  <a:pt x="107156" y="357188"/>
                </a:cubicBezTo>
                <a:lnTo>
                  <a:pt x="333375" y="357188"/>
                </a:lnTo>
                <a:cubicBezTo>
                  <a:pt x="385986" y="357188"/>
                  <a:pt x="428625" y="314548"/>
                  <a:pt x="428625" y="261938"/>
                </a:cubicBezTo>
                <a:cubicBezTo>
                  <a:pt x="428625" y="223540"/>
                  <a:pt x="405929" y="190426"/>
                  <a:pt x="373187" y="175394"/>
                </a:cubicBezTo>
                <a:cubicBezTo>
                  <a:pt x="378172" y="165646"/>
                  <a:pt x="381000" y="154558"/>
                  <a:pt x="381000" y="142875"/>
                </a:cubicBezTo>
                <a:cubicBezTo>
                  <a:pt x="381000" y="103436"/>
                  <a:pt x="349002" y="71438"/>
                  <a:pt x="309563" y="71438"/>
                </a:cubicBezTo>
                <a:cubicBezTo>
                  <a:pt x="296391" y="71438"/>
                  <a:pt x="284113" y="75009"/>
                  <a:pt x="273546" y="81186"/>
                </a:cubicBezTo>
                <a:cubicBezTo>
                  <a:pt x="255612" y="47104"/>
                  <a:pt x="219819" y="23812"/>
                  <a:pt x="178594" y="23812"/>
                </a:cubicBezTo>
                <a:cubicBezTo>
                  <a:pt x="119435" y="23812"/>
                  <a:pt x="71438" y="71810"/>
                  <a:pt x="71438" y="130969"/>
                </a:cubicBezTo>
                <a:cubicBezTo>
                  <a:pt x="71438" y="136922"/>
                  <a:pt x="71958" y="142801"/>
                  <a:pt x="72851" y="148456"/>
                </a:cubicBezTo>
                <a:cubicBezTo>
                  <a:pt x="30510" y="162744"/>
                  <a:pt x="0" y="202853"/>
                  <a:pt x="0" y="250031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19" name="Text 15"/>
          <p:cNvSpPr/>
          <p:nvPr/>
        </p:nvSpPr>
        <p:spPr>
          <a:xfrm>
            <a:off x="9575800" y="2895600"/>
            <a:ext cx="171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云海玉盘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9575800" y="3352800"/>
            <a:ext cx="163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8F5F0">
                    <a:alpha val="8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泰山云海</a:t>
            </a: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8559800" y="3911600"/>
            <a:ext cx="69850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雨后或清晨，云雾缭绕，如临仙境。白云平铺，犹如玉盘，山峰在云海中时隐时现，蔚为壮观。</a:t>
            </a:r>
            <a:endParaRPr lang="en-US" sz="1600" dirty="0"/>
          </a:p>
        </p:txBody>
      </p:sp>
      <p:sp>
        <p:nvSpPr>
          <p:cNvPr id="22" name="Shape 18"/>
          <p:cNvSpPr/>
          <p:nvPr/>
        </p:nvSpPr>
        <p:spPr>
          <a:xfrm>
            <a:off x="8585200" y="4765042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84150" y="101600"/>
                </a:moveTo>
                <a:cubicBezTo>
                  <a:pt x="184150" y="147161"/>
                  <a:pt x="147161" y="184150"/>
                  <a:pt x="101600" y="184150"/>
                </a:cubicBezTo>
                <a:cubicBezTo>
                  <a:pt x="56039" y="184150"/>
                  <a:pt x="19050" y="147161"/>
                  <a:pt x="19050" y="101600"/>
                </a:cubicBezTo>
                <a:cubicBezTo>
                  <a:pt x="19050" y="56039"/>
                  <a:pt x="56039" y="19050"/>
                  <a:pt x="101600" y="19050"/>
                </a:cubicBezTo>
                <a:cubicBezTo>
                  <a:pt x="147161" y="19050"/>
                  <a:pt x="184150" y="56039"/>
                  <a:pt x="184150" y="101600"/>
                </a:cubicBezTo>
                <a:close/>
                <a:moveTo>
                  <a:pt x="0" y="101600"/>
                </a:moveTo>
                <a:cubicBezTo>
                  <a:pt x="0" y="157675"/>
                  <a:pt x="45525" y="203200"/>
                  <a:pt x="101600" y="203200"/>
                </a:cubicBez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23" name="Text 19"/>
          <p:cNvSpPr/>
          <p:nvPr/>
        </p:nvSpPr>
        <p:spPr>
          <a:xfrm>
            <a:off x="8915400" y="4724400"/>
            <a:ext cx="6629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最佳时间：雨后、清晨</a:t>
            </a:r>
            <a:endParaRPr lang="en-US" sz="1600" dirty="0"/>
          </a:p>
        </p:txBody>
      </p:sp>
      <p:pic>
        <p:nvPicPr>
          <p:cNvPr id="24" name="Image 2" descr="https://kimi-web-img.moonshot.cn/img/bpic.588ku.com/ceaba32c7c16d027935e2150cd4c69b13c7098f1.jpg"/>
          <p:cNvPicPr>
            <a:picLocks noChangeAspect="1"/>
          </p:cNvPicPr>
          <p:nvPr/>
        </p:nvPicPr>
        <p:blipFill>
          <a:blip r:embed="rId3"/>
          <a:srcRect t="13842" b="13842"/>
          <a:stretch>
            <a:fillRect/>
          </a:stretch>
        </p:blipFill>
        <p:spPr>
          <a:xfrm>
            <a:off x="508000" y="5588000"/>
            <a:ext cx="7493000" cy="3048000"/>
          </a:xfrm>
          <a:prstGeom prst="roundRect">
            <a:avLst>
              <a:gd name="adj" fmla="val 5000"/>
            </a:avLst>
          </a:prstGeom>
        </p:spPr>
      </p:pic>
      <p:sp>
        <p:nvSpPr>
          <p:cNvPr id="25" name="Shape 20"/>
          <p:cNvSpPr/>
          <p:nvPr/>
        </p:nvSpPr>
        <p:spPr>
          <a:xfrm>
            <a:off x="508000" y="5588000"/>
            <a:ext cx="7493000" cy="3048000"/>
          </a:xfrm>
          <a:custGeom>
            <a:avLst/>
            <a:gdLst/>
            <a:ahLst/>
            <a:cxnLst/>
            <a:rect l="l" t="t" r="r" b="b"/>
            <a:pathLst>
              <a:path w="7493000" h="3048000">
                <a:moveTo>
                  <a:pt x="0" y="0"/>
                </a:moveTo>
                <a:lnTo>
                  <a:pt x="7493000" y="0"/>
                </a:lnTo>
                <a:lnTo>
                  <a:pt x="7493000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85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</p:spPr>
      </p:sp>
      <p:sp>
        <p:nvSpPr>
          <p:cNvPr id="26" name="Shape 21"/>
          <p:cNvSpPr/>
          <p:nvPr/>
        </p:nvSpPr>
        <p:spPr>
          <a:xfrm>
            <a:off x="812800" y="6197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27" name="Shape 22"/>
          <p:cNvSpPr/>
          <p:nvPr/>
        </p:nvSpPr>
        <p:spPr>
          <a:xfrm>
            <a:off x="1031875" y="641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9039" y="170036"/>
                </a:moveTo>
                <a:cubicBezTo>
                  <a:pt x="58936" y="100831"/>
                  <a:pt x="118542" y="47625"/>
                  <a:pt x="190500" y="47625"/>
                </a:cubicBezTo>
                <a:cubicBezTo>
                  <a:pt x="229939" y="47625"/>
                  <a:pt x="265658" y="63624"/>
                  <a:pt x="291554" y="89446"/>
                </a:cubicBezTo>
                <a:cubicBezTo>
                  <a:pt x="291703" y="89595"/>
                  <a:pt x="291852" y="89743"/>
                  <a:pt x="292001" y="89892"/>
                </a:cubicBezTo>
                <a:lnTo>
                  <a:pt x="297656" y="95250"/>
                </a:lnTo>
                <a:lnTo>
                  <a:pt x="262012" y="95250"/>
                </a:lnTo>
                <a:cubicBezTo>
                  <a:pt x="248841" y="95250"/>
                  <a:pt x="238199" y="105891"/>
                  <a:pt x="238199" y="119063"/>
                </a:cubicBezTo>
                <a:cubicBezTo>
                  <a:pt x="238199" y="132234"/>
                  <a:pt x="248841" y="142875"/>
                  <a:pt x="262012" y="142875"/>
                </a:cubicBezTo>
                <a:lnTo>
                  <a:pt x="357262" y="142875"/>
                </a:lnTo>
                <a:cubicBezTo>
                  <a:pt x="370433" y="142875"/>
                  <a:pt x="381074" y="132234"/>
                  <a:pt x="381074" y="119063"/>
                </a:cubicBezTo>
                <a:lnTo>
                  <a:pt x="381074" y="23812"/>
                </a:lnTo>
                <a:cubicBezTo>
                  <a:pt x="381074" y="10641"/>
                  <a:pt x="370433" y="0"/>
                  <a:pt x="357262" y="0"/>
                </a:cubicBezTo>
                <a:cubicBezTo>
                  <a:pt x="344091" y="0"/>
                  <a:pt x="333449" y="10641"/>
                  <a:pt x="333449" y="23812"/>
                </a:cubicBezTo>
                <a:lnTo>
                  <a:pt x="333449" y="63550"/>
                </a:lnTo>
                <a:lnTo>
                  <a:pt x="325041" y="55587"/>
                </a:lnTo>
                <a:cubicBezTo>
                  <a:pt x="290587" y="21282"/>
                  <a:pt x="242962" y="0"/>
                  <a:pt x="190500" y="0"/>
                </a:cubicBezTo>
                <a:cubicBezTo>
                  <a:pt x="94506" y="0"/>
                  <a:pt x="15106" y="70991"/>
                  <a:pt x="1935" y="163339"/>
                </a:cubicBezTo>
                <a:cubicBezTo>
                  <a:pt x="74" y="176361"/>
                  <a:pt x="9079" y="188416"/>
                  <a:pt x="22101" y="190277"/>
                </a:cubicBezTo>
                <a:cubicBezTo>
                  <a:pt x="35123" y="192137"/>
                  <a:pt x="47179" y="183059"/>
                  <a:pt x="49039" y="170111"/>
                </a:cubicBezTo>
                <a:close/>
                <a:moveTo>
                  <a:pt x="379065" y="217661"/>
                </a:moveTo>
                <a:cubicBezTo>
                  <a:pt x="380926" y="204639"/>
                  <a:pt x="371847" y="192584"/>
                  <a:pt x="358899" y="190723"/>
                </a:cubicBezTo>
                <a:cubicBezTo>
                  <a:pt x="345951" y="188863"/>
                  <a:pt x="333821" y="197941"/>
                  <a:pt x="331961" y="210889"/>
                </a:cubicBezTo>
                <a:cubicBezTo>
                  <a:pt x="322064" y="280095"/>
                  <a:pt x="262458" y="333301"/>
                  <a:pt x="190500" y="333301"/>
                </a:cubicBezTo>
                <a:cubicBezTo>
                  <a:pt x="151061" y="333301"/>
                  <a:pt x="115342" y="317302"/>
                  <a:pt x="89446" y="291480"/>
                </a:cubicBezTo>
                <a:cubicBezTo>
                  <a:pt x="89297" y="291331"/>
                  <a:pt x="89148" y="291182"/>
                  <a:pt x="88999" y="291033"/>
                </a:cubicBezTo>
                <a:lnTo>
                  <a:pt x="83344" y="285676"/>
                </a:lnTo>
                <a:lnTo>
                  <a:pt x="118988" y="285676"/>
                </a:lnTo>
                <a:cubicBezTo>
                  <a:pt x="132159" y="285676"/>
                  <a:pt x="142801" y="275034"/>
                  <a:pt x="142801" y="261863"/>
                </a:cubicBezTo>
                <a:cubicBezTo>
                  <a:pt x="142801" y="248692"/>
                  <a:pt x="132159" y="238051"/>
                  <a:pt x="118988" y="238051"/>
                </a:cubicBezTo>
                <a:lnTo>
                  <a:pt x="23812" y="238125"/>
                </a:lnTo>
                <a:cubicBezTo>
                  <a:pt x="17487" y="238125"/>
                  <a:pt x="11385" y="240655"/>
                  <a:pt x="6921" y="245194"/>
                </a:cubicBezTo>
                <a:cubicBezTo>
                  <a:pt x="2456" y="249734"/>
                  <a:pt x="-74" y="255761"/>
                  <a:pt x="0" y="262161"/>
                </a:cubicBezTo>
                <a:lnTo>
                  <a:pt x="744" y="356667"/>
                </a:lnTo>
                <a:cubicBezTo>
                  <a:pt x="819" y="369838"/>
                  <a:pt x="11609" y="380405"/>
                  <a:pt x="24780" y="380256"/>
                </a:cubicBezTo>
                <a:cubicBezTo>
                  <a:pt x="37951" y="380107"/>
                  <a:pt x="48518" y="369391"/>
                  <a:pt x="48369" y="356220"/>
                </a:cubicBezTo>
                <a:lnTo>
                  <a:pt x="48071" y="317897"/>
                </a:lnTo>
                <a:lnTo>
                  <a:pt x="56034" y="325413"/>
                </a:lnTo>
                <a:cubicBezTo>
                  <a:pt x="90488" y="359718"/>
                  <a:pt x="138038" y="381000"/>
                  <a:pt x="190500" y="381000"/>
                </a:cubicBezTo>
                <a:cubicBezTo>
                  <a:pt x="286494" y="381000"/>
                  <a:pt x="365894" y="310009"/>
                  <a:pt x="379065" y="217661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28" name="Text 23"/>
          <p:cNvSpPr/>
          <p:nvPr/>
        </p:nvSpPr>
        <p:spPr>
          <a:xfrm>
            <a:off x="1828800" y="6197600"/>
            <a:ext cx="171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晚霞夕照</a:t>
            </a:r>
            <a:endParaRPr lang="en-US" sz="1600" dirty="0"/>
          </a:p>
        </p:txBody>
      </p:sp>
      <p:sp>
        <p:nvSpPr>
          <p:cNvPr id="29" name="Text 24"/>
          <p:cNvSpPr/>
          <p:nvPr/>
        </p:nvSpPr>
        <p:spPr>
          <a:xfrm>
            <a:off x="1828800" y="6654800"/>
            <a:ext cx="163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8F5F0">
                    <a:alpha val="8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泰山夕阳</a:t>
            </a:r>
            <a:endParaRPr lang="en-US" sz="1600" dirty="0"/>
          </a:p>
        </p:txBody>
      </p:sp>
      <p:sp>
        <p:nvSpPr>
          <p:cNvPr id="30" name="Text 25"/>
          <p:cNvSpPr/>
          <p:nvPr/>
        </p:nvSpPr>
        <p:spPr>
          <a:xfrm>
            <a:off x="812800" y="7213600"/>
            <a:ext cx="69850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傍晚时分，夕阳西下，天空被染成金红色，霞光万道，映照在山峰与云海之上，如同仙境。</a:t>
            </a:r>
            <a:endParaRPr lang="en-US" sz="1600" dirty="0"/>
          </a:p>
        </p:txBody>
      </p:sp>
      <p:sp>
        <p:nvSpPr>
          <p:cNvPr id="31" name="Shape 26"/>
          <p:cNvSpPr/>
          <p:nvPr/>
        </p:nvSpPr>
        <p:spPr>
          <a:xfrm>
            <a:off x="838200" y="8067042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84150" y="101600"/>
                </a:moveTo>
                <a:cubicBezTo>
                  <a:pt x="184150" y="147161"/>
                  <a:pt x="147161" y="184150"/>
                  <a:pt x="101600" y="184150"/>
                </a:cubicBezTo>
                <a:cubicBezTo>
                  <a:pt x="56039" y="184150"/>
                  <a:pt x="19050" y="147161"/>
                  <a:pt x="19050" y="101600"/>
                </a:cubicBezTo>
                <a:cubicBezTo>
                  <a:pt x="19050" y="56039"/>
                  <a:pt x="56039" y="19050"/>
                  <a:pt x="101600" y="19050"/>
                </a:cubicBezTo>
                <a:cubicBezTo>
                  <a:pt x="147161" y="19050"/>
                  <a:pt x="184150" y="56039"/>
                  <a:pt x="184150" y="101600"/>
                </a:cubicBezTo>
                <a:close/>
                <a:moveTo>
                  <a:pt x="0" y="101600"/>
                </a:moveTo>
                <a:cubicBezTo>
                  <a:pt x="0" y="157675"/>
                  <a:pt x="45525" y="203200"/>
                  <a:pt x="101600" y="203200"/>
                </a:cubicBez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2" name="Text 27"/>
          <p:cNvSpPr/>
          <p:nvPr/>
        </p:nvSpPr>
        <p:spPr>
          <a:xfrm>
            <a:off x="1168400" y="8026400"/>
            <a:ext cx="6629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最佳时间：傍晚17:00-18:30</a:t>
            </a:r>
            <a:endParaRPr lang="en-US" sz="1600" dirty="0"/>
          </a:p>
        </p:txBody>
      </p:sp>
      <p:pic>
        <p:nvPicPr>
          <p:cNvPr id="33" name="Image 3" descr="https://kimi-web-img.moonshot.cn/img/pic.vjshi.com/3c98442bb6f4edb37a9999cee0d4b935a63962be.jpg"/>
          <p:cNvPicPr>
            <a:picLocks noChangeAspect="1"/>
          </p:cNvPicPr>
          <p:nvPr/>
        </p:nvPicPr>
        <p:blipFill>
          <a:blip r:embed="rId4"/>
          <a:srcRect t="13842" b="13842"/>
          <a:stretch>
            <a:fillRect/>
          </a:stretch>
        </p:blipFill>
        <p:spPr>
          <a:xfrm>
            <a:off x="8255000" y="5588000"/>
            <a:ext cx="7493000" cy="3048000"/>
          </a:xfrm>
          <a:prstGeom prst="roundRect">
            <a:avLst>
              <a:gd name="adj" fmla="val 5000"/>
            </a:avLst>
          </a:prstGeom>
        </p:spPr>
      </p:pic>
      <p:sp>
        <p:nvSpPr>
          <p:cNvPr id="34" name="Shape 28"/>
          <p:cNvSpPr/>
          <p:nvPr/>
        </p:nvSpPr>
        <p:spPr>
          <a:xfrm>
            <a:off x="8255000" y="5588000"/>
            <a:ext cx="7493000" cy="3048000"/>
          </a:xfrm>
          <a:custGeom>
            <a:avLst/>
            <a:gdLst/>
            <a:ahLst/>
            <a:cxnLst/>
            <a:rect l="l" t="t" r="r" b="b"/>
            <a:pathLst>
              <a:path w="7493000" h="3048000">
                <a:moveTo>
                  <a:pt x="0" y="0"/>
                </a:moveTo>
                <a:lnTo>
                  <a:pt x="7493000" y="0"/>
                </a:lnTo>
                <a:lnTo>
                  <a:pt x="7493000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85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</p:spPr>
      </p:sp>
      <p:sp>
        <p:nvSpPr>
          <p:cNvPr id="35" name="Shape 29"/>
          <p:cNvSpPr/>
          <p:nvPr/>
        </p:nvSpPr>
        <p:spPr>
          <a:xfrm>
            <a:off x="8559800" y="6197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36" name="Shape 30"/>
          <p:cNvSpPr/>
          <p:nvPr/>
        </p:nvSpPr>
        <p:spPr>
          <a:xfrm>
            <a:off x="8778875" y="641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05544" y="92348"/>
                </a:moveTo>
                <a:cubicBezTo>
                  <a:pt x="320948" y="103956"/>
                  <a:pt x="339775" y="115193"/>
                  <a:pt x="360759" y="118021"/>
                </a:cubicBezTo>
                <a:cubicBezTo>
                  <a:pt x="370508" y="119360"/>
                  <a:pt x="379512" y="112440"/>
                  <a:pt x="380851" y="102691"/>
                </a:cubicBezTo>
                <a:cubicBezTo>
                  <a:pt x="382191" y="92943"/>
                  <a:pt x="375270" y="83939"/>
                  <a:pt x="365522" y="82600"/>
                </a:cubicBezTo>
                <a:cubicBezTo>
                  <a:pt x="353690" y="81037"/>
                  <a:pt x="340816" y="74191"/>
                  <a:pt x="327050" y="63847"/>
                </a:cubicBezTo>
                <a:cubicBezTo>
                  <a:pt x="298475" y="42267"/>
                  <a:pt x="259705" y="42267"/>
                  <a:pt x="231056" y="63847"/>
                </a:cubicBezTo>
                <a:cubicBezTo>
                  <a:pt x="213196" y="77316"/>
                  <a:pt x="200769" y="83418"/>
                  <a:pt x="190500" y="83418"/>
                </a:cubicBezTo>
                <a:cubicBezTo>
                  <a:pt x="180231" y="83418"/>
                  <a:pt x="167804" y="77316"/>
                  <a:pt x="149944" y="63847"/>
                </a:cubicBezTo>
                <a:cubicBezTo>
                  <a:pt x="121369" y="42267"/>
                  <a:pt x="82600" y="42267"/>
                  <a:pt x="53950" y="63847"/>
                </a:cubicBezTo>
                <a:cubicBezTo>
                  <a:pt x="40184" y="74191"/>
                  <a:pt x="27310" y="81037"/>
                  <a:pt x="15478" y="82600"/>
                </a:cubicBezTo>
                <a:cubicBezTo>
                  <a:pt x="5730" y="83939"/>
                  <a:pt x="-1191" y="92869"/>
                  <a:pt x="149" y="102691"/>
                </a:cubicBezTo>
                <a:cubicBezTo>
                  <a:pt x="1488" y="112514"/>
                  <a:pt x="10418" y="119360"/>
                  <a:pt x="20241" y="118021"/>
                </a:cubicBezTo>
                <a:cubicBezTo>
                  <a:pt x="41225" y="115193"/>
                  <a:pt x="60127" y="103956"/>
                  <a:pt x="75456" y="92348"/>
                </a:cubicBezTo>
                <a:cubicBezTo>
                  <a:pt x="91306" y="80367"/>
                  <a:pt x="112588" y="80367"/>
                  <a:pt x="128439" y="92348"/>
                </a:cubicBezTo>
                <a:cubicBezTo>
                  <a:pt x="146447" y="105966"/>
                  <a:pt x="167357" y="119063"/>
                  <a:pt x="190500" y="119063"/>
                </a:cubicBezTo>
                <a:cubicBezTo>
                  <a:pt x="213643" y="119063"/>
                  <a:pt x="234479" y="105891"/>
                  <a:pt x="252561" y="92348"/>
                </a:cubicBezTo>
                <a:cubicBezTo>
                  <a:pt x="268412" y="80367"/>
                  <a:pt x="289694" y="80367"/>
                  <a:pt x="305544" y="92348"/>
                </a:cubicBezTo>
                <a:close/>
                <a:moveTo>
                  <a:pt x="305544" y="199504"/>
                </a:moveTo>
                <a:cubicBezTo>
                  <a:pt x="320948" y="211113"/>
                  <a:pt x="339775" y="222349"/>
                  <a:pt x="360759" y="225177"/>
                </a:cubicBezTo>
                <a:cubicBezTo>
                  <a:pt x="370508" y="226516"/>
                  <a:pt x="379512" y="219596"/>
                  <a:pt x="380851" y="209848"/>
                </a:cubicBezTo>
                <a:cubicBezTo>
                  <a:pt x="382191" y="200099"/>
                  <a:pt x="375270" y="191095"/>
                  <a:pt x="365522" y="189756"/>
                </a:cubicBezTo>
                <a:cubicBezTo>
                  <a:pt x="353690" y="188193"/>
                  <a:pt x="340816" y="181347"/>
                  <a:pt x="327050" y="171004"/>
                </a:cubicBezTo>
                <a:cubicBezTo>
                  <a:pt x="298475" y="149423"/>
                  <a:pt x="259705" y="149423"/>
                  <a:pt x="231056" y="171004"/>
                </a:cubicBezTo>
                <a:cubicBezTo>
                  <a:pt x="213196" y="184472"/>
                  <a:pt x="200769" y="190574"/>
                  <a:pt x="190500" y="190574"/>
                </a:cubicBezTo>
                <a:cubicBezTo>
                  <a:pt x="180231" y="190574"/>
                  <a:pt x="167804" y="184472"/>
                  <a:pt x="149944" y="171004"/>
                </a:cubicBezTo>
                <a:cubicBezTo>
                  <a:pt x="121369" y="149423"/>
                  <a:pt x="82600" y="149423"/>
                  <a:pt x="53950" y="171004"/>
                </a:cubicBezTo>
                <a:cubicBezTo>
                  <a:pt x="40184" y="181347"/>
                  <a:pt x="27310" y="188193"/>
                  <a:pt x="15478" y="189756"/>
                </a:cubicBezTo>
                <a:cubicBezTo>
                  <a:pt x="5730" y="191021"/>
                  <a:pt x="-1191" y="200025"/>
                  <a:pt x="149" y="209848"/>
                </a:cubicBezTo>
                <a:cubicBezTo>
                  <a:pt x="1488" y="219670"/>
                  <a:pt x="10418" y="226516"/>
                  <a:pt x="20241" y="225177"/>
                </a:cubicBezTo>
                <a:cubicBezTo>
                  <a:pt x="41225" y="222349"/>
                  <a:pt x="60127" y="211113"/>
                  <a:pt x="75456" y="199504"/>
                </a:cubicBezTo>
                <a:cubicBezTo>
                  <a:pt x="91306" y="187523"/>
                  <a:pt x="112588" y="187523"/>
                  <a:pt x="128439" y="199504"/>
                </a:cubicBezTo>
                <a:cubicBezTo>
                  <a:pt x="146447" y="213122"/>
                  <a:pt x="167357" y="226219"/>
                  <a:pt x="190500" y="226219"/>
                </a:cubicBezTo>
                <a:cubicBezTo>
                  <a:pt x="213643" y="226219"/>
                  <a:pt x="234479" y="213047"/>
                  <a:pt x="252561" y="199504"/>
                </a:cubicBezTo>
                <a:cubicBezTo>
                  <a:pt x="268412" y="187523"/>
                  <a:pt x="289694" y="187523"/>
                  <a:pt x="305544" y="199504"/>
                </a:cubicBezTo>
                <a:close/>
                <a:moveTo>
                  <a:pt x="252561" y="306660"/>
                </a:moveTo>
                <a:cubicBezTo>
                  <a:pt x="268412" y="294680"/>
                  <a:pt x="289694" y="294680"/>
                  <a:pt x="305544" y="306660"/>
                </a:cubicBezTo>
                <a:cubicBezTo>
                  <a:pt x="320948" y="318269"/>
                  <a:pt x="339775" y="329505"/>
                  <a:pt x="360759" y="332333"/>
                </a:cubicBezTo>
                <a:cubicBezTo>
                  <a:pt x="370508" y="333673"/>
                  <a:pt x="379512" y="326752"/>
                  <a:pt x="380851" y="317004"/>
                </a:cubicBezTo>
                <a:cubicBezTo>
                  <a:pt x="382191" y="307256"/>
                  <a:pt x="375270" y="298252"/>
                  <a:pt x="365522" y="296912"/>
                </a:cubicBezTo>
                <a:cubicBezTo>
                  <a:pt x="353690" y="295349"/>
                  <a:pt x="340816" y="288503"/>
                  <a:pt x="327050" y="278160"/>
                </a:cubicBezTo>
                <a:cubicBezTo>
                  <a:pt x="298475" y="256580"/>
                  <a:pt x="259705" y="256580"/>
                  <a:pt x="231056" y="278160"/>
                </a:cubicBezTo>
                <a:cubicBezTo>
                  <a:pt x="213196" y="291629"/>
                  <a:pt x="200769" y="297731"/>
                  <a:pt x="190500" y="297731"/>
                </a:cubicBezTo>
                <a:cubicBezTo>
                  <a:pt x="180231" y="297731"/>
                  <a:pt x="167804" y="291629"/>
                  <a:pt x="149944" y="278160"/>
                </a:cubicBezTo>
                <a:cubicBezTo>
                  <a:pt x="121369" y="256580"/>
                  <a:pt x="82600" y="256580"/>
                  <a:pt x="53950" y="278160"/>
                </a:cubicBezTo>
                <a:cubicBezTo>
                  <a:pt x="40184" y="288503"/>
                  <a:pt x="27310" y="295349"/>
                  <a:pt x="15478" y="296912"/>
                </a:cubicBezTo>
                <a:cubicBezTo>
                  <a:pt x="5730" y="298252"/>
                  <a:pt x="-1191" y="307181"/>
                  <a:pt x="149" y="317004"/>
                </a:cubicBezTo>
                <a:cubicBezTo>
                  <a:pt x="1488" y="326827"/>
                  <a:pt x="10418" y="333673"/>
                  <a:pt x="20241" y="332333"/>
                </a:cubicBezTo>
                <a:cubicBezTo>
                  <a:pt x="41225" y="329505"/>
                  <a:pt x="60127" y="318269"/>
                  <a:pt x="75456" y="306660"/>
                </a:cubicBezTo>
                <a:cubicBezTo>
                  <a:pt x="91306" y="294680"/>
                  <a:pt x="112588" y="294680"/>
                  <a:pt x="128439" y="306660"/>
                </a:cubicBezTo>
                <a:cubicBezTo>
                  <a:pt x="146447" y="320278"/>
                  <a:pt x="167357" y="333375"/>
                  <a:pt x="190500" y="333375"/>
                </a:cubicBezTo>
                <a:cubicBezTo>
                  <a:pt x="213643" y="333375"/>
                  <a:pt x="234479" y="320204"/>
                  <a:pt x="252561" y="306660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37" name="Text 31"/>
          <p:cNvSpPr/>
          <p:nvPr/>
        </p:nvSpPr>
        <p:spPr>
          <a:xfrm>
            <a:off x="9575800" y="6197600"/>
            <a:ext cx="171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黄河金带</a:t>
            </a:r>
            <a:endParaRPr lang="en-US" sz="1600" dirty="0"/>
          </a:p>
        </p:txBody>
      </p:sp>
      <p:sp>
        <p:nvSpPr>
          <p:cNvPr id="38" name="Text 32"/>
          <p:cNvSpPr/>
          <p:nvPr/>
        </p:nvSpPr>
        <p:spPr>
          <a:xfrm>
            <a:off x="9575800" y="6654800"/>
            <a:ext cx="163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8F5F0">
                    <a:alpha val="8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远眺黄河</a:t>
            </a:r>
            <a:endParaRPr lang="en-US" sz="1600" dirty="0"/>
          </a:p>
        </p:txBody>
      </p:sp>
      <p:sp>
        <p:nvSpPr>
          <p:cNvPr id="39" name="Text 33"/>
          <p:cNvSpPr/>
          <p:nvPr/>
        </p:nvSpPr>
        <p:spPr>
          <a:xfrm>
            <a:off x="8559800" y="7213600"/>
            <a:ext cx="69850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晴朗天气，夕阳西下时，远眺西北方向，黄河如一条金色带子，蜿蜒流淌，景象极为壮观。</a:t>
            </a:r>
            <a:endParaRPr lang="en-US" sz="1600" dirty="0"/>
          </a:p>
        </p:txBody>
      </p:sp>
      <p:sp>
        <p:nvSpPr>
          <p:cNvPr id="40" name="Shape 34"/>
          <p:cNvSpPr/>
          <p:nvPr/>
        </p:nvSpPr>
        <p:spPr>
          <a:xfrm>
            <a:off x="8585200" y="8067042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84150" y="101600"/>
                </a:moveTo>
                <a:cubicBezTo>
                  <a:pt x="184150" y="147161"/>
                  <a:pt x="147161" y="184150"/>
                  <a:pt x="101600" y="184150"/>
                </a:cubicBezTo>
                <a:cubicBezTo>
                  <a:pt x="56039" y="184150"/>
                  <a:pt x="19050" y="147161"/>
                  <a:pt x="19050" y="101600"/>
                </a:cubicBezTo>
                <a:cubicBezTo>
                  <a:pt x="19050" y="56039"/>
                  <a:pt x="56039" y="19050"/>
                  <a:pt x="101600" y="19050"/>
                </a:cubicBezTo>
                <a:cubicBezTo>
                  <a:pt x="147161" y="19050"/>
                  <a:pt x="184150" y="56039"/>
                  <a:pt x="184150" y="101600"/>
                </a:cubicBezTo>
                <a:close/>
                <a:moveTo>
                  <a:pt x="0" y="101600"/>
                </a:moveTo>
                <a:cubicBezTo>
                  <a:pt x="0" y="157675"/>
                  <a:pt x="45525" y="203200"/>
                  <a:pt x="101600" y="203200"/>
                </a:cubicBez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41" name="Text 35"/>
          <p:cNvSpPr/>
          <p:nvPr/>
        </p:nvSpPr>
        <p:spPr>
          <a:xfrm>
            <a:off x="8915400" y="8026400"/>
            <a:ext cx="6629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最佳时间：晴朗傍晚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iyizhang.com/ffd0b4f4884ab12fb8159ac341e709a986d25f33.jpg"/>
          <p:cNvPicPr>
            <a:picLocks noChangeAspect="1"/>
          </p:cNvPicPr>
          <p:nvPr/>
        </p:nvPicPr>
        <p:blipFill>
          <a:blip r:embed="rId1"/>
          <a:srcRect t="7643" b="7643"/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90000"/>
                </a:srgbClr>
              </a:gs>
              <a:gs pos="50000">
                <a:srgbClr val="4A433D">
                  <a:alpha val="6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" name="Shape 1"/>
          <p:cNvSpPr/>
          <p:nvPr/>
        </p:nvSpPr>
        <p:spPr>
          <a:xfrm>
            <a:off x="508000" y="2222339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5" name="Text 2"/>
          <p:cNvSpPr/>
          <p:nvPr/>
        </p:nvSpPr>
        <p:spPr>
          <a:xfrm>
            <a:off x="1930400" y="2038350"/>
            <a:ext cx="264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kern="0" spc="72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PART FOUR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2850989"/>
            <a:ext cx="15938500" cy="1397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1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实用贴士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4501989"/>
            <a:ext cx="155448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F8F5F0">
                    <a:alpha val="95000"/>
                  </a:srgbClr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行前准备与注意事项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08000" y="5670389"/>
            <a:ext cx="2438400" cy="38100"/>
          </a:xfrm>
          <a:custGeom>
            <a:avLst/>
            <a:gdLst/>
            <a:ahLst/>
            <a:cxnLst/>
            <a:rect l="l" t="t" r="r" b="b"/>
            <a:pathLst>
              <a:path w="2438400" h="38100">
                <a:moveTo>
                  <a:pt x="0" y="0"/>
                </a:moveTo>
                <a:lnTo>
                  <a:pt x="2438400" y="0"/>
                </a:lnTo>
                <a:lnTo>
                  <a:pt x="2438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Text 6"/>
          <p:cNvSpPr/>
          <p:nvPr/>
        </p:nvSpPr>
        <p:spPr>
          <a:xfrm>
            <a:off x="508000" y="6114889"/>
            <a:ext cx="9906000" cy="990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门票费用、装备准备、重要提醒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做好充分准备，让登山之旅更安全舒适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47700"/>
            <a:ext cx="812800" cy="25400"/>
          </a:xfrm>
          <a:custGeom>
            <a:avLst/>
            <a:gdLst/>
            <a:ahLst/>
            <a:cxnLst/>
            <a:rect l="l" t="t" r="r" b="b"/>
            <a:pathLst>
              <a:path w="812800" h="25400">
                <a:moveTo>
                  <a:pt x="0" y="0"/>
                </a:moveTo>
                <a:lnTo>
                  <a:pt x="812800" y="0"/>
                </a:lnTo>
                <a:lnTo>
                  <a:pt x="8128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524000" y="508000"/>
            <a:ext cx="2209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32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TICKETS &amp; FEES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门票与交通费用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676400"/>
            <a:ext cx="15354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合理预算旅行开支，避免不必要的花费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2321560"/>
            <a:ext cx="4914900" cy="3413760"/>
          </a:xfrm>
          <a:custGeom>
            <a:avLst/>
            <a:gdLst/>
            <a:ahLst/>
            <a:cxnLst/>
            <a:rect l="l" t="t" r="r" b="b"/>
            <a:pathLst>
              <a:path w="4914900" h="3413760">
                <a:moveTo>
                  <a:pt x="0" y="0"/>
                </a:moveTo>
                <a:lnTo>
                  <a:pt x="4914900" y="0"/>
                </a:lnTo>
                <a:lnTo>
                  <a:pt x="4914900" y="3413760"/>
                </a:lnTo>
                <a:lnTo>
                  <a:pt x="0" y="34137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508000" y="2321560"/>
            <a:ext cx="4914900" cy="71120"/>
          </a:xfrm>
          <a:custGeom>
            <a:avLst/>
            <a:gdLst/>
            <a:ahLst/>
            <a:cxnLst/>
            <a:rect l="l" t="t" r="r" b="b"/>
            <a:pathLst>
              <a:path w="4914900" h="71120">
                <a:moveTo>
                  <a:pt x="0" y="0"/>
                </a:moveTo>
                <a:lnTo>
                  <a:pt x="4914900" y="0"/>
                </a:lnTo>
                <a:lnTo>
                  <a:pt x="49149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8" name="Shape 6"/>
          <p:cNvSpPr/>
          <p:nvPr/>
        </p:nvSpPr>
        <p:spPr>
          <a:xfrm>
            <a:off x="941388" y="2674466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0" y="95250"/>
                </a:moveTo>
                <a:cubicBezTo>
                  <a:pt x="0" y="68982"/>
                  <a:pt x="21357" y="47625"/>
                  <a:pt x="47625" y="47625"/>
                </a:cubicBezTo>
                <a:lnTo>
                  <a:pt x="381000" y="47625"/>
                </a:lnTo>
                <a:cubicBezTo>
                  <a:pt x="407268" y="47625"/>
                  <a:pt x="428625" y="68982"/>
                  <a:pt x="428625" y="95250"/>
                </a:cubicBezTo>
                <a:lnTo>
                  <a:pt x="428625" y="142875"/>
                </a:lnTo>
                <a:cubicBezTo>
                  <a:pt x="428625" y="149423"/>
                  <a:pt x="423118" y="154558"/>
                  <a:pt x="416942" y="156716"/>
                </a:cubicBezTo>
                <a:cubicBezTo>
                  <a:pt x="402952" y="161553"/>
                  <a:pt x="392906" y="174873"/>
                  <a:pt x="392906" y="190500"/>
                </a:cubicBezTo>
                <a:cubicBezTo>
                  <a:pt x="392906" y="206127"/>
                  <a:pt x="402952" y="219447"/>
                  <a:pt x="416942" y="224284"/>
                </a:cubicBezTo>
                <a:cubicBezTo>
                  <a:pt x="423118" y="226442"/>
                  <a:pt x="428625" y="231577"/>
                  <a:pt x="428625" y="238125"/>
                </a:cubicBezTo>
                <a:lnTo>
                  <a:pt x="428625" y="285750"/>
                </a:lnTo>
                <a:cubicBezTo>
                  <a:pt x="428625" y="312018"/>
                  <a:pt x="407268" y="333375"/>
                  <a:pt x="381000" y="333375"/>
                </a:cubicBezTo>
                <a:lnTo>
                  <a:pt x="47625" y="333375"/>
                </a:lnTo>
                <a:cubicBezTo>
                  <a:pt x="21357" y="333375"/>
                  <a:pt x="0" y="312018"/>
                  <a:pt x="0" y="285750"/>
                </a:cubicBezTo>
                <a:lnTo>
                  <a:pt x="0" y="238125"/>
                </a:lnTo>
                <a:cubicBezTo>
                  <a:pt x="0" y="231577"/>
                  <a:pt x="5507" y="226442"/>
                  <a:pt x="11683" y="224284"/>
                </a:cubicBezTo>
                <a:cubicBezTo>
                  <a:pt x="25673" y="219447"/>
                  <a:pt x="35719" y="206127"/>
                  <a:pt x="35719" y="190500"/>
                </a:cubicBezTo>
                <a:cubicBezTo>
                  <a:pt x="35719" y="174873"/>
                  <a:pt x="25673" y="161553"/>
                  <a:pt x="11683" y="156716"/>
                </a:cubicBezTo>
                <a:cubicBezTo>
                  <a:pt x="5507" y="154558"/>
                  <a:pt x="0" y="149423"/>
                  <a:pt x="0" y="142875"/>
                </a:cubicBezTo>
                <a:lnTo>
                  <a:pt x="0" y="9525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Text 7"/>
          <p:cNvSpPr/>
          <p:nvPr/>
        </p:nvSpPr>
        <p:spPr>
          <a:xfrm>
            <a:off x="1593850" y="2661915"/>
            <a:ext cx="762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门票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3271366"/>
            <a:ext cx="13335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115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962468" y="3576166"/>
            <a:ext cx="8763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元/人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14400" y="4134966"/>
            <a:ext cx="4203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泰山景区统一门票价格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14400" y="4653126"/>
            <a:ext cx="4102100" cy="20320"/>
          </a:xfrm>
          <a:custGeom>
            <a:avLst/>
            <a:gdLst/>
            <a:ahLst/>
            <a:cxnLst/>
            <a:rect l="l" t="t" r="r" b="b"/>
            <a:pathLst>
              <a:path w="4102100" h="20320">
                <a:moveTo>
                  <a:pt x="0" y="0"/>
                </a:moveTo>
                <a:lnTo>
                  <a:pt x="4102100" y="0"/>
                </a:lnTo>
                <a:lnTo>
                  <a:pt x="41021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A99884">
              <a:alpha val="20000"/>
            </a:srgbClr>
          </a:solidFill>
        </p:spPr>
      </p:sp>
      <p:sp>
        <p:nvSpPr>
          <p:cNvPr id="14" name="Shape 12"/>
          <p:cNvSpPr/>
          <p:nvPr/>
        </p:nvSpPr>
        <p:spPr>
          <a:xfrm>
            <a:off x="939800" y="4856324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88900" y="63500"/>
                </a:moveTo>
                <a:cubicBezTo>
                  <a:pt x="88900" y="56491"/>
                  <a:pt x="94591" y="50800"/>
                  <a:pt x="101600" y="50800"/>
                </a:cubicBezTo>
                <a:cubicBezTo>
                  <a:pt x="108609" y="50800"/>
                  <a:pt x="114300" y="56491"/>
                  <a:pt x="114300" y="63500"/>
                </a:cubicBezTo>
                <a:cubicBezTo>
                  <a:pt x="114300" y="70509"/>
                  <a:pt x="108609" y="76200"/>
                  <a:pt x="101600" y="76200"/>
                </a:cubicBezTo>
                <a:cubicBezTo>
                  <a:pt x="94591" y="76200"/>
                  <a:pt x="88900" y="70509"/>
                  <a:pt x="88900" y="63500"/>
                </a:cubicBezTo>
                <a:close/>
                <a:moveTo>
                  <a:pt x="85725" y="88900"/>
                </a:moveTo>
                <a:lnTo>
                  <a:pt x="104775" y="88900"/>
                </a:lnTo>
                <a:cubicBezTo>
                  <a:pt x="110053" y="88900"/>
                  <a:pt x="114300" y="93147"/>
                  <a:pt x="114300" y="98425"/>
                </a:cubicBezTo>
                <a:lnTo>
                  <a:pt x="114300" y="133350"/>
                </a:lnTo>
                <a:lnTo>
                  <a:pt x="117475" y="133350"/>
                </a:lnTo>
                <a:cubicBezTo>
                  <a:pt x="122753" y="133350"/>
                  <a:pt x="127000" y="137597"/>
                  <a:pt x="127000" y="142875"/>
                </a:cubicBezTo>
                <a:cubicBezTo>
                  <a:pt x="127000" y="148153"/>
                  <a:pt x="122753" y="152400"/>
                  <a:pt x="117475" y="152400"/>
                </a:cubicBezTo>
                <a:lnTo>
                  <a:pt x="85725" y="152400"/>
                </a:lnTo>
                <a:cubicBezTo>
                  <a:pt x="80447" y="152400"/>
                  <a:pt x="76200" y="148153"/>
                  <a:pt x="76200" y="142875"/>
                </a:cubicBezTo>
                <a:cubicBezTo>
                  <a:pt x="76200" y="137597"/>
                  <a:pt x="80447" y="133350"/>
                  <a:pt x="85725" y="133350"/>
                </a:cubicBezTo>
                <a:lnTo>
                  <a:pt x="95250" y="133350"/>
                </a:lnTo>
                <a:lnTo>
                  <a:pt x="95250" y="107950"/>
                </a:lnTo>
                <a:lnTo>
                  <a:pt x="85725" y="107950"/>
                </a:lnTo>
                <a:cubicBezTo>
                  <a:pt x="80447" y="107950"/>
                  <a:pt x="76200" y="103703"/>
                  <a:pt x="76200" y="98425"/>
                </a:cubicBezTo>
                <a:cubicBezTo>
                  <a:pt x="76200" y="93147"/>
                  <a:pt x="80447" y="88900"/>
                  <a:pt x="85725" y="8890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15" name="Text 13"/>
          <p:cNvSpPr/>
          <p:nvPr/>
        </p:nvSpPr>
        <p:spPr>
          <a:xfrm>
            <a:off x="1270000" y="4815681"/>
            <a:ext cx="38481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学生票、老年票等优惠政策以官方公告为准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672614" y="2321560"/>
            <a:ext cx="4914900" cy="3413760"/>
          </a:xfrm>
          <a:custGeom>
            <a:avLst/>
            <a:gdLst/>
            <a:ahLst/>
            <a:cxnLst/>
            <a:rect l="l" t="t" r="r" b="b"/>
            <a:pathLst>
              <a:path w="4914900" h="3413760">
                <a:moveTo>
                  <a:pt x="0" y="0"/>
                </a:moveTo>
                <a:lnTo>
                  <a:pt x="4914900" y="0"/>
                </a:lnTo>
                <a:lnTo>
                  <a:pt x="4914900" y="3413760"/>
                </a:lnTo>
                <a:lnTo>
                  <a:pt x="0" y="34137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7" name="Shape 15"/>
          <p:cNvSpPr/>
          <p:nvPr/>
        </p:nvSpPr>
        <p:spPr>
          <a:xfrm>
            <a:off x="5672614" y="2321560"/>
            <a:ext cx="4914900" cy="71120"/>
          </a:xfrm>
          <a:custGeom>
            <a:avLst/>
            <a:gdLst/>
            <a:ahLst/>
            <a:cxnLst/>
            <a:rect l="l" t="t" r="r" b="b"/>
            <a:pathLst>
              <a:path w="4914900" h="71120">
                <a:moveTo>
                  <a:pt x="0" y="0"/>
                </a:moveTo>
                <a:lnTo>
                  <a:pt x="4914900" y="0"/>
                </a:lnTo>
                <a:lnTo>
                  <a:pt x="49149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18" name="Shape 16"/>
          <p:cNvSpPr/>
          <p:nvPr/>
        </p:nvSpPr>
        <p:spPr>
          <a:xfrm>
            <a:off x="6153626" y="2674466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71438" y="0"/>
                </a:moveTo>
                <a:cubicBezTo>
                  <a:pt x="31998" y="0"/>
                  <a:pt x="0" y="31998"/>
                  <a:pt x="0" y="71438"/>
                </a:cubicBezTo>
                <a:lnTo>
                  <a:pt x="0" y="285750"/>
                </a:lnTo>
                <a:cubicBezTo>
                  <a:pt x="0" y="307925"/>
                  <a:pt x="15180" y="326603"/>
                  <a:pt x="35719" y="331887"/>
                </a:cubicBezTo>
                <a:lnTo>
                  <a:pt x="35719" y="357188"/>
                </a:lnTo>
                <a:cubicBezTo>
                  <a:pt x="35719" y="370359"/>
                  <a:pt x="46360" y="381000"/>
                  <a:pt x="59531" y="381000"/>
                </a:cubicBezTo>
                <a:lnTo>
                  <a:pt x="71438" y="381000"/>
                </a:lnTo>
                <a:cubicBezTo>
                  <a:pt x="84609" y="381000"/>
                  <a:pt x="95250" y="370359"/>
                  <a:pt x="95250" y="357188"/>
                </a:cubicBezTo>
                <a:lnTo>
                  <a:pt x="95250" y="333375"/>
                </a:lnTo>
                <a:lnTo>
                  <a:pt x="238125" y="333375"/>
                </a:lnTo>
                <a:lnTo>
                  <a:pt x="238125" y="357188"/>
                </a:lnTo>
                <a:cubicBezTo>
                  <a:pt x="238125" y="370359"/>
                  <a:pt x="248766" y="381000"/>
                  <a:pt x="261938" y="381000"/>
                </a:cubicBezTo>
                <a:lnTo>
                  <a:pt x="273844" y="381000"/>
                </a:lnTo>
                <a:cubicBezTo>
                  <a:pt x="287015" y="381000"/>
                  <a:pt x="297656" y="370359"/>
                  <a:pt x="297656" y="357188"/>
                </a:cubicBezTo>
                <a:lnTo>
                  <a:pt x="297656" y="331887"/>
                </a:lnTo>
                <a:cubicBezTo>
                  <a:pt x="318195" y="326603"/>
                  <a:pt x="333375" y="307925"/>
                  <a:pt x="333375" y="285750"/>
                </a:cubicBezTo>
                <a:lnTo>
                  <a:pt x="333375" y="71438"/>
                </a:lnTo>
                <a:cubicBezTo>
                  <a:pt x="333375" y="31998"/>
                  <a:pt x="301377" y="0"/>
                  <a:pt x="261938" y="0"/>
                </a:cubicBezTo>
                <a:lnTo>
                  <a:pt x="71438" y="0"/>
                </a:lnTo>
                <a:close/>
                <a:moveTo>
                  <a:pt x="47625" y="130969"/>
                </a:moveTo>
                <a:cubicBezTo>
                  <a:pt x="47625" y="117797"/>
                  <a:pt x="58266" y="107156"/>
                  <a:pt x="71438" y="107156"/>
                </a:cubicBezTo>
                <a:lnTo>
                  <a:pt x="148828" y="107156"/>
                </a:lnTo>
                <a:lnTo>
                  <a:pt x="148828" y="190500"/>
                </a:lnTo>
                <a:lnTo>
                  <a:pt x="71438" y="190500"/>
                </a:lnTo>
                <a:cubicBezTo>
                  <a:pt x="58266" y="190500"/>
                  <a:pt x="47625" y="179859"/>
                  <a:pt x="47625" y="166688"/>
                </a:cubicBezTo>
                <a:lnTo>
                  <a:pt x="47625" y="130969"/>
                </a:lnTo>
                <a:close/>
                <a:moveTo>
                  <a:pt x="184547" y="190500"/>
                </a:moveTo>
                <a:lnTo>
                  <a:pt x="184547" y="107156"/>
                </a:lnTo>
                <a:lnTo>
                  <a:pt x="261938" y="107156"/>
                </a:lnTo>
                <a:cubicBezTo>
                  <a:pt x="275109" y="107156"/>
                  <a:pt x="285750" y="117797"/>
                  <a:pt x="285750" y="130969"/>
                </a:cubicBezTo>
                <a:lnTo>
                  <a:pt x="285750" y="166688"/>
                </a:lnTo>
                <a:cubicBezTo>
                  <a:pt x="285750" y="179859"/>
                  <a:pt x="275109" y="190500"/>
                  <a:pt x="261938" y="190500"/>
                </a:cubicBezTo>
                <a:lnTo>
                  <a:pt x="184547" y="190500"/>
                </a:lnTo>
                <a:close/>
                <a:moveTo>
                  <a:pt x="71438" y="238125"/>
                </a:moveTo>
                <a:cubicBezTo>
                  <a:pt x="84580" y="238125"/>
                  <a:pt x="95250" y="248795"/>
                  <a:pt x="95250" y="261938"/>
                </a:cubicBezTo>
                <a:cubicBezTo>
                  <a:pt x="95250" y="275080"/>
                  <a:pt x="84580" y="285750"/>
                  <a:pt x="71438" y="285750"/>
                </a:cubicBezTo>
                <a:cubicBezTo>
                  <a:pt x="58295" y="285750"/>
                  <a:pt x="47625" y="275080"/>
                  <a:pt x="47625" y="261938"/>
                </a:cubicBezTo>
                <a:cubicBezTo>
                  <a:pt x="47625" y="248795"/>
                  <a:pt x="58295" y="238125"/>
                  <a:pt x="71438" y="238125"/>
                </a:cubicBezTo>
                <a:close/>
                <a:moveTo>
                  <a:pt x="261938" y="238125"/>
                </a:moveTo>
                <a:cubicBezTo>
                  <a:pt x="275080" y="238125"/>
                  <a:pt x="285750" y="248795"/>
                  <a:pt x="285750" y="261938"/>
                </a:cubicBezTo>
                <a:cubicBezTo>
                  <a:pt x="285750" y="275080"/>
                  <a:pt x="275080" y="285750"/>
                  <a:pt x="261938" y="285750"/>
                </a:cubicBezTo>
                <a:cubicBezTo>
                  <a:pt x="248795" y="285750"/>
                  <a:pt x="238125" y="275080"/>
                  <a:pt x="238125" y="261938"/>
                </a:cubicBezTo>
                <a:cubicBezTo>
                  <a:pt x="238125" y="248795"/>
                  <a:pt x="248795" y="238125"/>
                  <a:pt x="261938" y="238125"/>
                </a:cubicBezTo>
                <a:close/>
                <a:moveTo>
                  <a:pt x="113109" y="53578"/>
                </a:moveTo>
                <a:cubicBezTo>
                  <a:pt x="113109" y="43681"/>
                  <a:pt x="121072" y="35719"/>
                  <a:pt x="130969" y="35719"/>
                </a:cubicBezTo>
                <a:lnTo>
                  <a:pt x="202406" y="35719"/>
                </a:lnTo>
                <a:cubicBezTo>
                  <a:pt x="212303" y="35719"/>
                  <a:pt x="220266" y="43681"/>
                  <a:pt x="220266" y="53578"/>
                </a:cubicBezTo>
                <a:cubicBezTo>
                  <a:pt x="220266" y="63475"/>
                  <a:pt x="212303" y="71438"/>
                  <a:pt x="202406" y="71438"/>
                </a:cubicBezTo>
                <a:lnTo>
                  <a:pt x="130969" y="71438"/>
                </a:lnTo>
                <a:cubicBezTo>
                  <a:pt x="121072" y="71438"/>
                  <a:pt x="113109" y="63475"/>
                  <a:pt x="113109" y="53578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19" name="Text 17"/>
          <p:cNvSpPr/>
          <p:nvPr/>
        </p:nvSpPr>
        <p:spPr>
          <a:xfrm>
            <a:off x="6758464" y="2661915"/>
            <a:ext cx="1676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景区交通车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079014" y="3271366"/>
            <a:ext cx="11938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30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995954" y="3576166"/>
            <a:ext cx="8763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元/人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079014" y="4134966"/>
            <a:ext cx="4203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单程（天外村/桃花峪→中天门）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079014" y="4653126"/>
            <a:ext cx="4102100" cy="20320"/>
          </a:xfrm>
          <a:custGeom>
            <a:avLst/>
            <a:gdLst/>
            <a:ahLst/>
            <a:cxnLst/>
            <a:rect l="l" t="t" r="r" b="b"/>
            <a:pathLst>
              <a:path w="4102100" h="20320">
                <a:moveTo>
                  <a:pt x="0" y="0"/>
                </a:moveTo>
                <a:lnTo>
                  <a:pt x="4102100" y="0"/>
                </a:lnTo>
                <a:lnTo>
                  <a:pt x="41021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A99884">
              <a:alpha val="20000"/>
            </a:srgbClr>
          </a:solidFill>
        </p:spPr>
      </p:sp>
      <p:sp>
        <p:nvSpPr>
          <p:cNvPr id="24" name="Shape 22"/>
          <p:cNvSpPr/>
          <p:nvPr/>
        </p:nvSpPr>
        <p:spPr>
          <a:xfrm>
            <a:off x="6104414" y="4856324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03200" y="38100"/>
                </a:moveTo>
                <a:cubicBezTo>
                  <a:pt x="203200" y="58023"/>
                  <a:pt x="179745" y="87749"/>
                  <a:pt x="169624" y="99616"/>
                </a:cubicBezTo>
                <a:cubicBezTo>
                  <a:pt x="168116" y="101362"/>
                  <a:pt x="165894" y="102037"/>
                  <a:pt x="163870" y="101600"/>
                </a:cubicBezTo>
                <a:lnTo>
                  <a:pt x="127000" y="101600"/>
                </a:lnTo>
                <a:cubicBezTo>
                  <a:pt x="119975" y="101600"/>
                  <a:pt x="114300" y="107275"/>
                  <a:pt x="114300" y="114300"/>
                </a:cubicBezTo>
                <a:cubicBezTo>
                  <a:pt x="114300" y="121325"/>
                  <a:pt x="119975" y="127000"/>
                  <a:pt x="127000" y="127000"/>
                </a:cubicBezTo>
                <a:lnTo>
                  <a:pt x="165100" y="127000"/>
                </a:lnTo>
                <a:cubicBezTo>
                  <a:pt x="186134" y="127000"/>
                  <a:pt x="203200" y="144066"/>
                  <a:pt x="203200" y="165100"/>
                </a:cubicBezTo>
                <a:cubicBezTo>
                  <a:pt x="203200" y="186134"/>
                  <a:pt x="186134" y="203200"/>
                  <a:pt x="165100" y="203200"/>
                </a:cubicBezTo>
                <a:lnTo>
                  <a:pt x="55404" y="203200"/>
                </a:lnTo>
                <a:cubicBezTo>
                  <a:pt x="58857" y="199271"/>
                  <a:pt x="63063" y="194231"/>
                  <a:pt x="67310" y="188595"/>
                </a:cubicBezTo>
                <a:cubicBezTo>
                  <a:pt x="69810" y="185261"/>
                  <a:pt x="72390" y="181610"/>
                  <a:pt x="74851" y="177800"/>
                </a:cubicBezTo>
                <a:lnTo>
                  <a:pt x="165100" y="177800"/>
                </a:lnTo>
                <a:cubicBezTo>
                  <a:pt x="172125" y="177800"/>
                  <a:pt x="177800" y="172125"/>
                  <a:pt x="177800" y="165100"/>
                </a:cubicBezTo>
                <a:cubicBezTo>
                  <a:pt x="177800" y="158075"/>
                  <a:pt x="172125" y="152400"/>
                  <a:pt x="165100" y="152400"/>
                </a:cubicBezTo>
                <a:lnTo>
                  <a:pt x="127000" y="152400"/>
                </a:lnTo>
                <a:cubicBezTo>
                  <a:pt x="105966" y="152400"/>
                  <a:pt x="88900" y="135334"/>
                  <a:pt x="88900" y="114300"/>
                </a:cubicBezTo>
                <a:cubicBezTo>
                  <a:pt x="88900" y="93266"/>
                  <a:pt x="105966" y="76200"/>
                  <a:pt x="127000" y="76200"/>
                </a:cubicBezTo>
                <a:lnTo>
                  <a:pt x="142796" y="76200"/>
                </a:lnTo>
                <a:cubicBezTo>
                  <a:pt x="134461" y="63698"/>
                  <a:pt x="127000" y="49332"/>
                  <a:pt x="127000" y="38100"/>
                </a:cubicBezTo>
                <a:cubicBezTo>
                  <a:pt x="127000" y="17066"/>
                  <a:pt x="144066" y="0"/>
                  <a:pt x="165100" y="0"/>
                </a:cubicBezTo>
                <a:cubicBezTo>
                  <a:pt x="186134" y="0"/>
                  <a:pt x="203200" y="17066"/>
                  <a:pt x="203200" y="38100"/>
                </a:cubicBezTo>
                <a:close/>
                <a:moveTo>
                  <a:pt x="46474" y="194112"/>
                </a:moveTo>
                <a:cubicBezTo>
                  <a:pt x="44966" y="195818"/>
                  <a:pt x="43617" y="197326"/>
                  <a:pt x="42466" y="198596"/>
                </a:cubicBezTo>
                <a:lnTo>
                  <a:pt x="41751" y="199390"/>
                </a:lnTo>
                <a:lnTo>
                  <a:pt x="41672" y="199311"/>
                </a:lnTo>
                <a:cubicBezTo>
                  <a:pt x="39291" y="201136"/>
                  <a:pt x="35878" y="200898"/>
                  <a:pt x="33734" y="198596"/>
                </a:cubicBezTo>
                <a:cubicBezTo>
                  <a:pt x="23733" y="187722"/>
                  <a:pt x="0" y="159742"/>
                  <a:pt x="0" y="139700"/>
                </a:cubicBezTo>
                <a:cubicBezTo>
                  <a:pt x="0" y="118666"/>
                  <a:pt x="17066" y="101600"/>
                  <a:pt x="38100" y="101600"/>
                </a:cubicBezTo>
                <a:cubicBezTo>
                  <a:pt x="59134" y="101600"/>
                  <a:pt x="76200" y="118666"/>
                  <a:pt x="76200" y="139700"/>
                </a:cubicBezTo>
                <a:cubicBezTo>
                  <a:pt x="76200" y="151606"/>
                  <a:pt x="67826" y="166291"/>
                  <a:pt x="58936" y="178554"/>
                </a:cubicBezTo>
                <a:cubicBezTo>
                  <a:pt x="54689" y="184388"/>
                  <a:pt x="50324" y="189667"/>
                  <a:pt x="46712" y="193834"/>
                </a:cubicBezTo>
                <a:lnTo>
                  <a:pt x="46474" y="194112"/>
                </a:lnTo>
                <a:close/>
                <a:moveTo>
                  <a:pt x="50800" y="139700"/>
                </a:moveTo>
                <a:cubicBezTo>
                  <a:pt x="50800" y="132691"/>
                  <a:pt x="45109" y="127000"/>
                  <a:pt x="38100" y="127000"/>
                </a:cubicBezTo>
                <a:cubicBezTo>
                  <a:pt x="31091" y="127000"/>
                  <a:pt x="25400" y="132691"/>
                  <a:pt x="25400" y="139700"/>
                </a:cubicBezTo>
                <a:cubicBezTo>
                  <a:pt x="25400" y="146709"/>
                  <a:pt x="31091" y="152400"/>
                  <a:pt x="38100" y="152400"/>
                </a:cubicBezTo>
                <a:cubicBezTo>
                  <a:pt x="45109" y="152400"/>
                  <a:pt x="50800" y="146709"/>
                  <a:pt x="50800" y="139700"/>
                </a:cubicBezTo>
                <a:close/>
                <a:moveTo>
                  <a:pt x="165100" y="50800"/>
                </a:moveTo>
                <a:cubicBezTo>
                  <a:pt x="172109" y="50800"/>
                  <a:pt x="177800" y="45109"/>
                  <a:pt x="177800" y="38100"/>
                </a:cubicBezTo>
                <a:cubicBezTo>
                  <a:pt x="177800" y="31091"/>
                  <a:pt x="172109" y="25400"/>
                  <a:pt x="165100" y="25400"/>
                </a:cubicBezTo>
                <a:cubicBezTo>
                  <a:pt x="158091" y="25400"/>
                  <a:pt x="152400" y="31091"/>
                  <a:pt x="152400" y="38100"/>
                </a:cubicBezTo>
                <a:cubicBezTo>
                  <a:pt x="152400" y="45109"/>
                  <a:pt x="158091" y="50800"/>
                  <a:pt x="165100" y="5080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25" name="Text 23"/>
          <p:cNvSpPr/>
          <p:nvPr/>
        </p:nvSpPr>
        <p:spPr>
          <a:xfrm>
            <a:off x="6434614" y="4815681"/>
            <a:ext cx="3848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往返约60元，节省大量体力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10837228" y="2321560"/>
            <a:ext cx="4914900" cy="3413760"/>
          </a:xfrm>
          <a:custGeom>
            <a:avLst/>
            <a:gdLst/>
            <a:ahLst/>
            <a:cxnLst/>
            <a:rect l="l" t="t" r="r" b="b"/>
            <a:pathLst>
              <a:path w="4914900" h="3413760">
                <a:moveTo>
                  <a:pt x="0" y="0"/>
                </a:moveTo>
                <a:lnTo>
                  <a:pt x="4914900" y="0"/>
                </a:lnTo>
                <a:lnTo>
                  <a:pt x="4914900" y="3413760"/>
                </a:lnTo>
                <a:lnTo>
                  <a:pt x="0" y="34137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7" name="Shape 25"/>
          <p:cNvSpPr/>
          <p:nvPr/>
        </p:nvSpPr>
        <p:spPr>
          <a:xfrm>
            <a:off x="10837228" y="2321560"/>
            <a:ext cx="4914900" cy="71120"/>
          </a:xfrm>
          <a:custGeom>
            <a:avLst/>
            <a:gdLst/>
            <a:ahLst/>
            <a:cxnLst/>
            <a:rect l="l" t="t" r="r" b="b"/>
            <a:pathLst>
              <a:path w="4914900" h="71120">
                <a:moveTo>
                  <a:pt x="0" y="0"/>
                </a:moveTo>
                <a:lnTo>
                  <a:pt x="4914900" y="0"/>
                </a:lnTo>
                <a:lnTo>
                  <a:pt x="49149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A99884"/>
          </a:solidFill>
        </p:spPr>
      </p:sp>
      <p:sp>
        <p:nvSpPr>
          <p:cNvPr id="28" name="Shape 26"/>
          <p:cNvSpPr/>
          <p:nvPr/>
        </p:nvSpPr>
        <p:spPr>
          <a:xfrm>
            <a:off x="11294428" y="267446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14313" y="-23812"/>
                </a:moveTo>
                <a:cubicBezTo>
                  <a:pt x="227455" y="-23812"/>
                  <a:pt x="238125" y="-13142"/>
                  <a:pt x="238125" y="0"/>
                </a:cubicBezTo>
                <a:cubicBezTo>
                  <a:pt x="238125" y="13142"/>
                  <a:pt x="227455" y="23812"/>
                  <a:pt x="214313" y="23812"/>
                </a:cubicBezTo>
                <a:cubicBezTo>
                  <a:pt x="201170" y="23812"/>
                  <a:pt x="190500" y="13142"/>
                  <a:pt x="190500" y="0"/>
                </a:cubicBezTo>
                <a:cubicBezTo>
                  <a:pt x="190500" y="-13142"/>
                  <a:pt x="201170" y="-23812"/>
                  <a:pt x="214313" y="-23812"/>
                </a:cubicBezTo>
                <a:close/>
                <a:moveTo>
                  <a:pt x="119063" y="17859"/>
                </a:moveTo>
                <a:cubicBezTo>
                  <a:pt x="119063" y="4717"/>
                  <a:pt x="129733" y="-5953"/>
                  <a:pt x="142875" y="-5953"/>
                </a:cubicBezTo>
                <a:cubicBezTo>
                  <a:pt x="156017" y="-5953"/>
                  <a:pt x="166688" y="4717"/>
                  <a:pt x="166688" y="17859"/>
                </a:cubicBezTo>
                <a:cubicBezTo>
                  <a:pt x="166688" y="31002"/>
                  <a:pt x="156017" y="41672"/>
                  <a:pt x="142875" y="41672"/>
                </a:cubicBezTo>
                <a:cubicBezTo>
                  <a:pt x="129733" y="41672"/>
                  <a:pt x="119063" y="31002"/>
                  <a:pt x="119063" y="17859"/>
                </a:cubicBezTo>
                <a:close/>
                <a:moveTo>
                  <a:pt x="23812" y="214313"/>
                </a:moveTo>
                <a:cubicBezTo>
                  <a:pt x="23812" y="188044"/>
                  <a:pt x="45169" y="166688"/>
                  <a:pt x="71438" y="166688"/>
                </a:cubicBezTo>
                <a:lnTo>
                  <a:pt x="172641" y="166688"/>
                </a:lnTo>
                <a:lnTo>
                  <a:pt x="172641" y="95101"/>
                </a:lnTo>
                <a:lnTo>
                  <a:pt x="28724" y="136252"/>
                </a:lnTo>
                <a:cubicBezTo>
                  <a:pt x="19273" y="138931"/>
                  <a:pt x="9376" y="133499"/>
                  <a:pt x="6623" y="123974"/>
                </a:cubicBezTo>
                <a:cubicBezTo>
                  <a:pt x="3870" y="114449"/>
                  <a:pt x="9376" y="104626"/>
                  <a:pt x="18901" y="101873"/>
                </a:cubicBezTo>
                <a:lnTo>
                  <a:pt x="185589" y="54248"/>
                </a:lnTo>
                <a:lnTo>
                  <a:pt x="185589" y="54248"/>
                </a:lnTo>
                <a:lnTo>
                  <a:pt x="352276" y="6623"/>
                </a:lnTo>
                <a:cubicBezTo>
                  <a:pt x="361727" y="3944"/>
                  <a:pt x="371624" y="9376"/>
                  <a:pt x="374377" y="18901"/>
                </a:cubicBezTo>
                <a:cubicBezTo>
                  <a:pt x="377130" y="28426"/>
                  <a:pt x="371624" y="38249"/>
                  <a:pt x="362099" y="41002"/>
                </a:cubicBezTo>
                <a:lnTo>
                  <a:pt x="208359" y="84906"/>
                </a:lnTo>
                <a:lnTo>
                  <a:pt x="208359" y="166688"/>
                </a:lnTo>
                <a:lnTo>
                  <a:pt x="309563" y="166688"/>
                </a:lnTo>
                <a:cubicBezTo>
                  <a:pt x="335831" y="166688"/>
                  <a:pt x="357188" y="188044"/>
                  <a:pt x="357188" y="214313"/>
                </a:cubicBezTo>
                <a:lnTo>
                  <a:pt x="357188" y="333375"/>
                </a:lnTo>
                <a:cubicBezTo>
                  <a:pt x="357188" y="359643"/>
                  <a:pt x="335831" y="381000"/>
                  <a:pt x="309563" y="381000"/>
                </a:cubicBezTo>
                <a:lnTo>
                  <a:pt x="71438" y="381000"/>
                </a:lnTo>
                <a:cubicBezTo>
                  <a:pt x="45169" y="381000"/>
                  <a:pt x="23812" y="359643"/>
                  <a:pt x="23812" y="333375"/>
                </a:cubicBezTo>
                <a:lnTo>
                  <a:pt x="23812" y="214313"/>
                </a:lnTo>
                <a:close/>
                <a:moveTo>
                  <a:pt x="83344" y="214313"/>
                </a:moveTo>
                <a:cubicBezTo>
                  <a:pt x="76795" y="214313"/>
                  <a:pt x="71438" y="219670"/>
                  <a:pt x="71438" y="226219"/>
                </a:cubicBezTo>
                <a:lnTo>
                  <a:pt x="71438" y="273844"/>
                </a:lnTo>
                <a:cubicBezTo>
                  <a:pt x="71438" y="280392"/>
                  <a:pt x="76795" y="285750"/>
                  <a:pt x="83344" y="285750"/>
                </a:cubicBezTo>
                <a:lnTo>
                  <a:pt x="125016" y="285750"/>
                </a:lnTo>
                <a:lnTo>
                  <a:pt x="125016" y="214313"/>
                </a:lnTo>
                <a:lnTo>
                  <a:pt x="83344" y="214313"/>
                </a:lnTo>
                <a:close/>
                <a:moveTo>
                  <a:pt x="220266" y="285750"/>
                </a:moveTo>
                <a:lnTo>
                  <a:pt x="220266" y="214313"/>
                </a:lnTo>
                <a:lnTo>
                  <a:pt x="160734" y="214313"/>
                </a:lnTo>
                <a:lnTo>
                  <a:pt x="160734" y="285750"/>
                </a:lnTo>
                <a:lnTo>
                  <a:pt x="220266" y="285750"/>
                </a:lnTo>
                <a:close/>
                <a:moveTo>
                  <a:pt x="255984" y="285750"/>
                </a:moveTo>
                <a:lnTo>
                  <a:pt x="297656" y="285750"/>
                </a:lnTo>
                <a:cubicBezTo>
                  <a:pt x="304205" y="285750"/>
                  <a:pt x="309563" y="280392"/>
                  <a:pt x="309563" y="273844"/>
                </a:cubicBezTo>
                <a:lnTo>
                  <a:pt x="309563" y="226219"/>
                </a:lnTo>
                <a:cubicBezTo>
                  <a:pt x="309563" y="219670"/>
                  <a:pt x="304205" y="214313"/>
                  <a:pt x="297656" y="214313"/>
                </a:cubicBezTo>
                <a:lnTo>
                  <a:pt x="255984" y="214313"/>
                </a:lnTo>
                <a:lnTo>
                  <a:pt x="255984" y="285750"/>
                </a:lnTo>
                <a:close/>
              </a:path>
            </a:pathLst>
          </a:custGeom>
          <a:solidFill>
            <a:srgbClr val="A99884"/>
          </a:solidFill>
        </p:spPr>
      </p:sp>
      <p:sp>
        <p:nvSpPr>
          <p:cNvPr id="29" name="Text 27"/>
          <p:cNvSpPr/>
          <p:nvPr/>
        </p:nvSpPr>
        <p:spPr>
          <a:xfrm>
            <a:off x="11923078" y="2661915"/>
            <a:ext cx="762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索道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1243628" y="3271366"/>
            <a:ext cx="14605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A99884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100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2430443" y="3576166"/>
            <a:ext cx="8763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元/人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243628" y="4134966"/>
            <a:ext cx="4203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单程（中天门→南天门）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1243628" y="4653126"/>
            <a:ext cx="4102100" cy="20320"/>
          </a:xfrm>
          <a:custGeom>
            <a:avLst/>
            <a:gdLst/>
            <a:ahLst/>
            <a:cxnLst/>
            <a:rect l="l" t="t" r="r" b="b"/>
            <a:pathLst>
              <a:path w="4102100" h="20320">
                <a:moveTo>
                  <a:pt x="0" y="0"/>
                </a:moveTo>
                <a:lnTo>
                  <a:pt x="4102100" y="0"/>
                </a:lnTo>
                <a:lnTo>
                  <a:pt x="41021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A99884">
              <a:alpha val="20000"/>
            </a:srgbClr>
          </a:solidFill>
        </p:spPr>
      </p:sp>
      <p:sp>
        <p:nvSpPr>
          <p:cNvPr id="34" name="Shape 32"/>
          <p:cNvSpPr/>
          <p:nvPr/>
        </p:nvSpPr>
        <p:spPr>
          <a:xfrm>
            <a:off x="11269028" y="4856324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ubicBezTo>
                  <a:pt x="0" y="45525"/>
                  <a:pt x="45525" y="0"/>
                  <a:pt x="101600" y="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35" name="Text 33"/>
          <p:cNvSpPr/>
          <p:nvPr/>
        </p:nvSpPr>
        <p:spPr>
          <a:xfrm>
            <a:off x="11599228" y="4815681"/>
            <a:ext cx="3848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约5分钟，快速登顶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08000" y="5984081"/>
            <a:ext cx="15240000" cy="2794000"/>
          </a:xfrm>
          <a:custGeom>
            <a:avLst/>
            <a:gdLst/>
            <a:ahLst/>
            <a:cxnLst/>
            <a:rect l="l" t="t" r="r" b="b"/>
            <a:pathLst>
              <a:path w="15240000" h="2794000">
                <a:moveTo>
                  <a:pt x="152413" y="0"/>
                </a:moveTo>
                <a:lnTo>
                  <a:pt x="15087587" y="0"/>
                </a:lnTo>
                <a:cubicBezTo>
                  <a:pt x="15171763" y="0"/>
                  <a:pt x="15240000" y="68237"/>
                  <a:pt x="15240000" y="152413"/>
                </a:cubicBezTo>
                <a:lnTo>
                  <a:pt x="15240000" y="2641587"/>
                </a:lnTo>
                <a:cubicBezTo>
                  <a:pt x="15240000" y="2725763"/>
                  <a:pt x="15171763" y="2794000"/>
                  <a:pt x="15087587" y="2794000"/>
                </a:cubicBezTo>
                <a:lnTo>
                  <a:pt x="152413" y="2794000"/>
                </a:lnTo>
                <a:cubicBezTo>
                  <a:pt x="68237" y="2794000"/>
                  <a:pt x="0" y="2725763"/>
                  <a:pt x="0" y="2641587"/>
                </a:cubicBezTo>
                <a:lnTo>
                  <a:pt x="0" y="152413"/>
                </a:lnTo>
                <a:cubicBezTo>
                  <a:pt x="0" y="68237"/>
                  <a:pt x="68237" y="0"/>
                  <a:pt x="152413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37" name="Shape 35"/>
          <p:cNvSpPr/>
          <p:nvPr/>
        </p:nvSpPr>
        <p:spPr>
          <a:xfrm>
            <a:off x="1012825" y="6326981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47625" y="0"/>
                </a:moveTo>
                <a:cubicBezTo>
                  <a:pt x="21357" y="0"/>
                  <a:pt x="0" y="21357"/>
                  <a:pt x="0" y="47625"/>
                </a:cubicBezTo>
                <a:lnTo>
                  <a:pt x="0" y="333375"/>
                </a:lnTo>
                <a:cubicBezTo>
                  <a:pt x="0" y="359643"/>
                  <a:pt x="21357" y="381000"/>
                  <a:pt x="47625" y="381000"/>
                </a:cubicBezTo>
                <a:lnTo>
                  <a:pt x="238125" y="381000"/>
                </a:lnTo>
                <a:cubicBezTo>
                  <a:pt x="264393" y="381000"/>
                  <a:pt x="285750" y="359643"/>
                  <a:pt x="285750" y="333375"/>
                </a:cubicBezTo>
                <a:lnTo>
                  <a:pt x="285750" y="47625"/>
                </a:lnTo>
                <a:cubicBezTo>
                  <a:pt x="285750" y="21357"/>
                  <a:pt x="264393" y="0"/>
                  <a:pt x="238125" y="0"/>
                </a:cubicBezTo>
                <a:lnTo>
                  <a:pt x="47625" y="0"/>
                </a:lnTo>
                <a:close/>
                <a:moveTo>
                  <a:pt x="71438" y="47625"/>
                </a:moveTo>
                <a:lnTo>
                  <a:pt x="214313" y="47625"/>
                </a:lnTo>
                <a:cubicBezTo>
                  <a:pt x="227484" y="47625"/>
                  <a:pt x="238125" y="58266"/>
                  <a:pt x="238125" y="71438"/>
                </a:cubicBezTo>
                <a:lnTo>
                  <a:pt x="238125" y="95250"/>
                </a:lnTo>
                <a:cubicBezTo>
                  <a:pt x="238125" y="108421"/>
                  <a:pt x="227484" y="119063"/>
                  <a:pt x="214313" y="119063"/>
                </a:cubicBezTo>
                <a:lnTo>
                  <a:pt x="71438" y="119063"/>
                </a:lnTo>
                <a:cubicBezTo>
                  <a:pt x="58266" y="119063"/>
                  <a:pt x="47625" y="108421"/>
                  <a:pt x="47625" y="95250"/>
                </a:cubicBezTo>
                <a:lnTo>
                  <a:pt x="47625" y="71438"/>
                </a:lnTo>
                <a:cubicBezTo>
                  <a:pt x="47625" y="58266"/>
                  <a:pt x="58266" y="47625"/>
                  <a:pt x="71438" y="47625"/>
                </a:cubicBezTo>
                <a:close/>
                <a:moveTo>
                  <a:pt x="83344" y="172641"/>
                </a:moveTo>
                <a:cubicBezTo>
                  <a:pt x="83344" y="182497"/>
                  <a:pt x="75341" y="190500"/>
                  <a:pt x="65484" y="190500"/>
                </a:cubicBezTo>
                <a:cubicBezTo>
                  <a:pt x="55628" y="190500"/>
                  <a:pt x="47625" y="182497"/>
                  <a:pt x="47625" y="172641"/>
                </a:cubicBezTo>
                <a:cubicBezTo>
                  <a:pt x="47625" y="162784"/>
                  <a:pt x="55628" y="154781"/>
                  <a:pt x="65484" y="154781"/>
                </a:cubicBezTo>
                <a:cubicBezTo>
                  <a:pt x="75341" y="154781"/>
                  <a:pt x="83344" y="162784"/>
                  <a:pt x="83344" y="172641"/>
                </a:cubicBezTo>
                <a:close/>
                <a:moveTo>
                  <a:pt x="142875" y="190500"/>
                </a:moveTo>
                <a:cubicBezTo>
                  <a:pt x="133018" y="190500"/>
                  <a:pt x="125016" y="182497"/>
                  <a:pt x="125016" y="172641"/>
                </a:cubicBezTo>
                <a:cubicBezTo>
                  <a:pt x="125016" y="162784"/>
                  <a:pt x="133018" y="154781"/>
                  <a:pt x="142875" y="154781"/>
                </a:cubicBezTo>
                <a:cubicBezTo>
                  <a:pt x="152732" y="154781"/>
                  <a:pt x="160734" y="162784"/>
                  <a:pt x="160734" y="172641"/>
                </a:cubicBezTo>
                <a:cubicBezTo>
                  <a:pt x="160734" y="182497"/>
                  <a:pt x="152732" y="190500"/>
                  <a:pt x="142875" y="190500"/>
                </a:cubicBezTo>
                <a:close/>
                <a:moveTo>
                  <a:pt x="238125" y="172641"/>
                </a:moveTo>
                <a:cubicBezTo>
                  <a:pt x="238125" y="182497"/>
                  <a:pt x="230122" y="190500"/>
                  <a:pt x="220266" y="190500"/>
                </a:cubicBezTo>
                <a:cubicBezTo>
                  <a:pt x="210409" y="190500"/>
                  <a:pt x="202406" y="182497"/>
                  <a:pt x="202406" y="172641"/>
                </a:cubicBezTo>
                <a:cubicBezTo>
                  <a:pt x="202406" y="162784"/>
                  <a:pt x="210409" y="154781"/>
                  <a:pt x="220266" y="154781"/>
                </a:cubicBezTo>
                <a:cubicBezTo>
                  <a:pt x="230122" y="154781"/>
                  <a:pt x="238125" y="162784"/>
                  <a:pt x="238125" y="172641"/>
                </a:cubicBezTo>
                <a:close/>
                <a:moveTo>
                  <a:pt x="65484" y="261938"/>
                </a:moveTo>
                <a:cubicBezTo>
                  <a:pt x="55628" y="261938"/>
                  <a:pt x="47625" y="253935"/>
                  <a:pt x="47625" y="244078"/>
                </a:cubicBezTo>
                <a:cubicBezTo>
                  <a:pt x="47625" y="234221"/>
                  <a:pt x="55628" y="226219"/>
                  <a:pt x="65484" y="226219"/>
                </a:cubicBezTo>
                <a:cubicBezTo>
                  <a:pt x="75341" y="226219"/>
                  <a:pt x="83344" y="234221"/>
                  <a:pt x="83344" y="244078"/>
                </a:cubicBezTo>
                <a:cubicBezTo>
                  <a:pt x="83344" y="253935"/>
                  <a:pt x="75341" y="261938"/>
                  <a:pt x="65484" y="261938"/>
                </a:cubicBezTo>
                <a:close/>
                <a:moveTo>
                  <a:pt x="160734" y="244078"/>
                </a:moveTo>
                <a:cubicBezTo>
                  <a:pt x="160734" y="253935"/>
                  <a:pt x="152732" y="261938"/>
                  <a:pt x="142875" y="261938"/>
                </a:cubicBezTo>
                <a:cubicBezTo>
                  <a:pt x="133018" y="261938"/>
                  <a:pt x="125016" y="253935"/>
                  <a:pt x="125016" y="244078"/>
                </a:cubicBezTo>
                <a:cubicBezTo>
                  <a:pt x="125016" y="234221"/>
                  <a:pt x="133018" y="226219"/>
                  <a:pt x="142875" y="226219"/>
                </a:cubicBezTo>
                <a:cubicBezTo>
                  <a:pt x="152732" y="226219"/>
                  <a:pt x="160734" y="234221"/>
                  <a:pt x="160734" y="244078"/>
                </a:cubicBezTo>
                <a:close/>
                <a:moveTo>
                  <a:pt x="220266" y="261938"/>
                </a:moveTo>
                <a:cubicBezTo>
                  <a:pt x="210409" y="261938"/>
                  <a:pt x="202406" y="253935"/>
                  <a:pt x="202406" y="244078"/>
                </a:cubicBezTo>
                <a:cubicBezTo>
                  <a:pt x="202406" y="234221"/>
                  <a:pt x="210409" y="226219"/>
                  <a:pt x="220266" y="226219"/>
                </a:cubicBezTo>
                <a:cubicBezTo>
                  <a:pt x="230122" y="226219"/>
                  <a:pt x="238125" y="234221"/>
                  <a:pt x="238125" y="244078"/>
                </a:cubicBezTo>
                <a:cubicBezTo>
                  <a:pt x="238125" y="253935"/>
                  <a:pt x="230122" y="261938"/>
                  <a:pt x="220266" y="261938"/>
                </a:cubicBezTo>
                <a:close/>
                <a:moveTo>
                  <a:pt x="47625" y="315516"/>
                </a:moveTo>
                <a:cubicBezTo>
                  <a:pt x="47625" y="305619"/>
                  <a:pt x="55587" y="297656"/>
                  <a:pt x="65484" y="297656"/>
                </a:cubicBezTo>
                <a:lnTo>
                  <a:pt x="148828" y="297656"/>
                </a:lnTo>
                <a:cubicBezTo>
                  <a:pt x="158725" y="297656"/>
                  <a:pt x="166688" y="305619"/>
                  <a:pt x="166688" y="315516"/>
                </a:cubicBezTo>
                <a:cubicBezTo>
                  <a:pt x="166688" y="325413"/>
                  <a:pt x="158725" y="333375"/>
                  <a:pt x="148828" y="333375"/>
                </a:cubicBezTo>
                <a:lnTo>
                  <a:pt x="65484" y="333375"/>
                </a:lnTo>
                <a:cubicBezTo>
                  <a:pt x="55587" y="333375"/>
                  <a:pt x="47625" y="325413"/>
                  <a:pt x="47625" y="315516"/>
                </a:cubicBezTo>
                <a:close/>
                <a:moveTo>
                  <a:pt x="220266" y="297656"/>
                </a:moveTo>
                <a:cubicBezTo>
                  <a:pt x="230163" y="297656"/>
                  <a:pt x="238125" y="305619"/>
                  <a:pt x="238125" y="315516"/>
                </a:cubicBezTo>
                <a:cubicBezTo>
                  <a:pt x="238125" y="325413"/>
                  <a:pt x="230163" y="333375"/>
                  <a:pt x="220266" y="333375"/>
                </a:cubicBezTo>
                <a:cubicBezTo>
                  <a:pt x="210369" y="333375"/>
                  <a:pt x="202406" y="325413"/>
                  <a:pt x="202406" y="315516"/>
                </a:cubicBezTo>
                <a:cubicBezTo>
                  <a:pt x="202406" y="305619"/>
                  <a:pt x="210369" y="297656"/>
                  <a:pt x="220266" y="297656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8" name="Text 36"/>
          <p:cNvSpPr/>
          <p:nvPr/>
        </p:nvSpPr>
        <p:spPr>
          <a:xfrm>
            <a:off x="1397000" y="6288881"/>
            <a:ext cx="141351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不同方案费用参考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14400" y="7000081"/>
            <a:ext cx="3492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8F5F0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方案A：红门徒步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14400" y="7457281"/>
            <a:ext cx="36830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115元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14400" y="8168481"/>
            <a:ext cx="3479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5F0">
                    <a:alpha val="6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仅门票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597400" y="7000081"/>
            <a:ext cx="3492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8F5F0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方案B：天外村巴士+索道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597400" y="7457281"/>
            <a:ext cx="36830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275元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597400" y="8168481"/>
            <a:ext cx="3479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5F0">
                    <a:alpha val="6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115+60+100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280400" y="7000081"/>
            <a:ext cx="3492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8F5F0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方案C：单程徒步+索道下山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280400" y="7457281"/>
            <a:ext cx="36830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215元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280400" y="8168481"/>
            <a:ext cx="3479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5F0">
                    <a:alpha val="6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115+100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1963400" y="7000081"/>
            <a:ext cx="3492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8F5F0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方案D：桃花峪路线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1963400" y="7457281"/>
            <a:ext cx="36830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245元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963400" y="8168481"/>
            <a:ext cx="3479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5F0">
                    <a:alpha val="6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115+60+100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47700"/>
            <a:ext cx="812800" cy="25400"/>
          </a:xfrm>
          <a:custGeom>
            <a:avLst/>
            <a:gdLst/>
            <a:ahLst/>
            <a:cxnLst/>
            <a:rect l="l" t="t" r="r" b="b"/>
            <a:pathLst>
              <a:path w="812800" h="25400">
                <a:moveTo>
                  <a:pt x="0" y="0"/>
                </a:moveTo>
                <a:lnTo>
                  <a:pt x="812800" y="0"/>
                </a:lnTo>
                <a:lnTo>
                  <a:pt x="8128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524000" y="508000"/>
            <a:ext cx="162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32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EQUIPMENT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装备与衣物准备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676400"/>
            <a:ext cx="15354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合适的装备让登山更安全、舒适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2321560"/>
            <a:ext cx="4914900" cy="6309360"/>
          </a:xfrm>
          <a:custGeom>
            <a:avLst/>
            <a:gdLst/>
            <a:ahLst/>
            <a:cxnLst/>
            <a:rect l="l" t="t" r="r" b="b"/>
            <a:pathLst>
              <a:path w="4914900" h="6309360">
                <a:moveTo>
                  <a:pt x="0" y="0"/>
                </a:moveTo>
                <a:lnTo>
                  <a:pt x="4914900" y="0"/>
                </a:lnTo>
                <a:lnTo>
                  <a:pt x="4914900" y="6309360"/>
                </a:lnTo>
                <a:lnTo>
                  <a:pt x="0" y="63093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508000" y="2321560"/>
            <a:ext cx="4914900" cy="71120"/>
          </a:xfrm>
          <a:custGeom>
            <a:avLst/>
            <a:gdLst/>
            <a:ahLst/>
            <a:cxnLst/>
            <a:rect l="l" t="t" r="r" b="b"/>
            <a:pathLst>
              <a:path w="4914900" h="71120">
                <a:moveTo>
                  <a:pt x="0" y="0"/>
                </a:moveTo>
                <a:lnTo>
                  <a:pt x="4914900" y="0"/>
                </a:lnTo>
                <a:lnTo>
                  <a:pt x="49149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8" name="Shape 6"/>
          <p:cNvSpPr/>
          <p:nvPr/>
        </p:nvSpPr>
        <p:spPr>
          <a:xfrm>
            <a:off x="887413" y="2674466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42875" y="-23812"/>
                </a:moveTo>
                <a:cubicBezTo>
                  <a:pt x="165874" y="-23812"/>
                  <a:pt x="184547" y="-5140"/>
                  <a:pt x="184547" y="17859"/>
                </a:cubicBezTo>
                <a:cubicBezTo>
                  <a:pt x="184547" y="40859"/>
                  <a:pt x="165874" y="59531"/>
                  <a:pt x="142875" y="59531"/>
                </a:cubicBezTo>
                <a:cubicBezTo>
                  <a:pt x="119876" y="59531"/>
                  <a:pt x="101203" y="40859"/>
                  <a:pt x="101203" y="17859"/>
                </a:cubicBezTo>
                <a:cubicBezTo>
                  <a:pt x="101203" y="-5140"/>
                  <a:pt x="119876" y="-23812"/>
                  <a:pt x="142875" y="-23812"/>
                </a:cubicBezTo>
                <a:close/>
                <a:moveTo>
                  <a:pt x="95250" y="129183"/>
                </a:moveTo>
                <a:cubicBezTo>
                  <a:pt x="95250" y="103882"/>
                  <a:pt x="115788" y="83344"/>
                  <a:pt x="141089" y="83344"/>
                </a:cubicBezTo>
                <a:cubicBezTo>
                  <a:pt x="156195" y="83344"/>
                  <a:pt x="170631" y="89371"/>
                  <a:pt x="181273" y="100013"/>
                </a:cubicBezTo>
                <a:lnTo>
                  <a:pt x="217140" y="135880"/>
                </a:lnTo>
                <a:cubicBezTo>
                  <a:pt x="221605" y="140345"/>
                  <a:pt x="227633" y="142875"/>
                  <a:pt x="233958" y="142875"/>
                </a:cubicBezTo>
                <a:lnTo>
                  <a:pt x="261863" y="142875"/>
                </a:lnTo>
                <a:cubicBezTo>
                  <a:pt x="266179" y="142875"/>
                  <a:pt x="270272" y="144066"/>
                  <a:pt x="273769" y="146075"/>
                </a:cubicBezTo>
                <a:lnTo>
                  <a:pt x="273769" y="89297"/>
                </a:lnTo>
                <a:cubicBezTo>
                  <a:pt x="273769" y="79400"/>
                  <a:pt x="281732" y="71438"/>
                  <a:pt x="291629" y="71438"/>
                </a:cubicBezTo>
                <a:cubicBezTo>
                  <a:pt x="301526" y="71438"/>
                  <a:pt x="309488" y="79400"/>
                  <a:pt x="309488" y="89297"/>
                </a:cubicBezTo>
                <a:lnTo>
                  <a:pt x="309488" y="386953"/>
                </a:lnTo>
                <a:cubicBezTo>
                  <a:pt x="309488" y="396850"/>
                  <a:pt x="301526" y="404813"/>
                  <a:pt x="291629" y="404813"/>
                </a:cubicBezTo>
                <a:cubicBezTo>
                  <a:pt x="281732" y="404813"/>
                  <a:pt x="273769" y="396850"/>
                  <a:pt x="273769" y="386953"/>
                </a:cubicBezTo>
                <a:lnTo>
                  <a:pt x="273769" y="187300"/>
                </a:lnTo>
                <a:cubicBezTo>
                  <a:pt x="270272" y="189309"/>
                  <a:pt x="266179" y="190500"/>
                  <a:pt x="261863" y="190500"/>
                </a:cubicBezTo>
                <a:lnTo>
                  <a:pt x="233958" y="190500"/>
                </a:lnTo>
                <a:cubicBezTo>
                  <a:pt x="214982" y="190500"/>
                  <a:pt x="196825" y="182984"/>
                  <a:pt x="183431" y="169590"/>
                </a:cubicBezTo>
                <a:lnTo>
                  <a:pt x="178519" y="164678"/>
                </a:lnTo>
                <a:lnTo>
                  <a:pt x="178519" y="245938"/>
                </a:lnTo>
                <a:lnTo>
                  <a:pt x="204192" y="267965"/>
                </a:lnTo>
                <a:cubicBezTo>
                  <a:pt x="217363" y="279276"/>
                  <a:pt x="225996" y="294903"/>
                  <a:pt x="228451" y="312093"/>
                </a:cubicBezTo>
                <a:lnTo>
                  <a:pt x="237827" y="377651"/>
                </a:lnTo>
                <a:cubicBezTo>
                  <a:pt x="239688" y="390674"/>
                  <a:pt x="230609" y="402729"/>
                  <a:pt x="217587" y="404589"/>
                </a:cubicBezTo>
                <a:cubicBezTo>
                  <a:pt x="204564" y="406450"/>
                  <a:pt x="192509" y="397371"/>
                  <a:pt x="190649" y="384349"/>
                </a:cubicBezTo>
                <a:lnTo>
                  <a:pt x="181273" y="318790"/>
                </a:lnTo>
                <a:cubicBezTo>
                  <a:pt x="180454" y="313060"/>
                  <a:pt x="177552" y="307851"/>
                  <a:pt x="173162" y="304056"/>
                </a:cubicBezTo>
                <a:lnTo>
                  <a:pt x="120030" y="258514"/>
                </a:lnTo>
                <a:cubicBezTo>
                  <a:pt x="104180" y="244971"/>
                  <a:pt x="95101" y="225103"/>
                  <a:pt x="95101" y="204267"/>
                </a:cubicBezTo>
                <a:lnTo>
                  <a:pt x="95101" y="129108"/>
                </a:lnTo>
                <a:close/>
                <a:moveTo>
                  <a:pt x="91678" y="280764"/>
                </a:moveTo>
                <a:cubicBezTo>
                  <a:pt x="93390" y="282476"/>
                  <a:pt x="95176" y="284038"/>
                  <a:pt x="96962" y="285601"/>
                </a:cubicBezTo>
                <a:lnTo>
                  <a:pt x="130373" y="314251"/>
                </a:lnTo>
                <a:cubicBezTo>
                  <a:pt x="127695" y="320501"/>
                  <a:pt x="124048" y="326380"/>
                  <a:pt x="119658" y="331663"/>
                </a:cubicBezTo>
                <a:lnTo>
                  <a:pt x="65931" y="396255"/>
                </a:lnTo>
                <a:cubicBezTo>
                  <a:pt x="57522" y="406375"/>
                  <a:pt x="42490" y="407715"/>
                  <a:pt x="32370" y="399306"/>
                </a:cubicBezTo>
                <a:cubicBezTo>
                  <a:pt x="22250" y="390897"/>
                  <a:pt x="20910" y="375865"/>
                  <a:pt x="29319" y="365745"/>
                </a:cubicBezTo>
                <a:lnTo>
                  <a:pt x="83121" y="301228"/>
                </a:lnTo>
                <a:cubicBezTo>
                  <a:pt x="85055" y="298921"/>
                  <a:pt x="86469" y="296317"/>
                  <a:pt x="87437" y="293489"/>
                </a:cubicBezTo>
                <a:lnTo>
                  <a:pt x="91678" y="280764"/>
                </a:lnTo>
                <a:close/>
                <a:moveTo>
                  <a:pt x="0" y="119063"/>
                </a:moveTo>
                <a:cubicBezTo>
                  <a:pt x="0" y="92794"/>
                  <a:pt x="21357" y="71438"/>
                  <a:pt x="47625" y="71438"/>
                </a:cubicBezTo>
                <a:cubicBezTo>
                  <a:pt x="60796" y="71438"/>
                  <a:pt x="71438" y="82079"/>
                  <a:pt x="71438" y="95250"/>
                </a:cubicBezTo>
                <a:lnTo>
                  <a:pt x="71438" y="190500"/>
                </a:lnTo>
                <a:cubicBezTo>
                  <a:pt x="71438" y="203671"/>
                  <a:pt x="60796" y="214313"/>
                  <a:pt x="47625" y="214313"/>
                </a:cubicBezTo>
                <a:lnTo>
                  <a:pt x="23812" y="214313"/>
                </a:lnTo>
                <a:cubicBezTo>
                  <a:pt x="10641" y="214313"/>
                  <a:pt x="0" y="203671"/>
                  <a:pt x="0" y="190500"/>
                </a:cubicBezTo>
                <a:lnTo>
                  <a:pt x="0" y="119063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Text 7"/>
          <p:cNvSpPr/>
          <p:nvPr/>
        </p:nvSpPr>
        <p:spPr>
          <a:xfrm>
            <a:off x="1492250" y="2661915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必备装备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12800" y="33221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舒适防滑运动鞋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12800" y="3779366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选择透气、防滑的专业登山鞋或运动鞋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12800" y="42873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双肩背包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12800" y="4744566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容量20-30L，背负系统良好，解放双手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12800" y="52525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登山杖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12800" y="5709766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节省体力，保护膝盖，山下可购买竹杖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12800" y="62177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充电宝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12800" y="6674966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山上充电不便，确保手机电量充足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672614" y="2321560"/>
            <a:ext cx="4914900" cy="6309360"/>
          </a:xfrm>
          <a:custGeom>
            <a:avLst/>
            <a:gdLst/>
            <a:ahLst/>
            <a:cxnLst/>
            <a:rect l="l" t="t" r="r" b="b"/>
            <a:pathLst>
              <a:path w="4914900" h="6309360">
                <a:moveTo>
                  <a:pt x="0" y="0"/>
                </a:moveTo>
                <a:lnTo>
                  <a:pt x="4914900" y="0"/>
                </a:lnTo>
                <a:lnTo>
                  <a:pt x="4914900" y="6309360"/>
                </a:lnTo>
                <a:lnTo>
                  <a:pt x="0" y="63093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9" name="Shape 17"/>
          <p:cNvSpPr/>
          <p:nvPr/>
        </p:nvSpPr>
        <p:spPr>
          <a:xfrm>
            <a:off x="5672614" y="2321560"/>
            <a:ext cx="4914900" cy="71120"/>
          </a:xfrm>
          <a:custGeom>
            <a:avLst/>
            <a:gdLst/>
            <a:ahLst/>
            <a:cxnLst/>
            <a:rect l="l" t="t" r="r" b="b"/>
            <a:pathLst>
              <a:path w="4914900" h="71120">
                <a:moveTo>
                  <a:pt x="0" y="0"/>
                </a:moveTo>
                <a:lnTo>
                  <a:pt x="4914900" y="0"/>
                </a:lnTo>
                <a:lnTo>
                  <a:pt x="49149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20" name="Shape 18"/>
          <p:cNvSpPr/>
          <p:nvPr/>
        </p:nvSpPr>
        <p:spPr>
          <a:xfrm>
            <a:off x="5980589" y="2674466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274" y="83344"/>
                </a:moveTo>
                <a:cubicBezTo>
                  <a:pt x="271165" y="83344"/>
                  <a:pt x="297805" y="56704"/>
                  <a:pt x="297805" y="23812"/>
                </a:cubicBezTo>
                <a:lnTo>
                  <a:pt x="337617" y="23812"/>
                </a:lnTo>
                <a:cubicBezTo>
                  <a:pt x="350267" y="23812"/>
                  <a:pt x="362396" y="28798"/>
                  <a:pt x="371326" y="37728"/>
                </a:cubicBezTo>
                <a:lnTo>
                  <a:pt x="459581" y="126057"/>
                </a:lnTo>
                <a:cubicBezTo>
                  <a:pt x="468883" y="135359"/>
                  <a:pt x="468883" y="150465"/>
                  <a:pt x="459581" y="159767"/>
                </a:cubicBezTo>
                <a:lnTo>
                  <a:pt x="421853" y="197495"/>
                </a:lnTo>
                <a:cubicBezTo>
                  <a:pt x="412552" y="206797"/>
                  <a:pt x="397446" y="206797"/>
                  <a:pt x="388144" y="197495"/>
                </a:cubicBezTo>
                <a:lnTo>
                  <a:pt x="357336" y="166687"/>
                </a:lnTo>
                <a:lnTo>
                  <a:pt x="357336" y="333375"/>
                </a:lnTo>
                <a:cubicBezTo>
                  <a:pt x="357336" y="359643"/>
                  <a:pt x="335979" y="381000"/>
                  <a:pt x="309711" y="381000"/>
                </a:cubicBezTo>
                <a:lnTo>
                  <a:pt x="166836" y="381000"/>
                </a:lnTo>
                <a:cubicBezTo>
                  <a:pt x="140568" y="381000"/>
                  <a:pt x="119211" y="359643"/>
                  <a:pt x="119211" y="333375"/>
                </a:cubicBezTo>
                <a:lnTo>
                  <a:pt x="119211" y="166688"/>
                </a:lnTo>
                <a:lnTo>
                  <a:pt x="88404" y="197495"/>
                </a:lnTo>
                <a:cubicBezTo>
                  <a:pt x="79102" y="206797"/>
                  <a:pt x="63996" y="206797"/>
                  <a:pt x="54694" y="197495"/>
                </a:cubicBezTo>
                <a:lnTo>
                  <a:pt x="17041" y="159693"/>
                </a:lnTo>
                <a:cubicBezTo>
                  <a:pt x="7739" y="150391"/>
                  <a:pt x="7739" y="135285"/>
                  <a:pt x="17041" y="125983"/>
                </a:cubicBezTo>
                <a:lnTo>
                  <a:pt x="105296" y="37728"/>
                </a:lnTo>
                <a:cubicBezTo>
                  <a:pt x="114226" y="28798"/>
                  <a:pt x="126355" y="23812"/>
                  <a:pt x="139005" y="23812"/>
                </a:cubicBezTo>
                <a:lnTo>
                  <a:pt x="178817" y="23812"/>
                </a:lnTo>
                <a:cubicBezTo>
                  <a:pt x="178817" y="56704"/>
                  <a:pt x="205457" y="83344"/>
                  <a:pt x="238348" y="83344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21" name="Text 19"/>
          <p:cNvSpPr/>
          <p:nvPr/>
        </p:nvSpPr>
        <p:spPr>
          <a:xfrm>
            <a:off x="6656864" y="2661915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衣物建议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977414" y="33221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防风外套/薄羽绒服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977414" y="3779366"/>
            <a:ext cx="44069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必备！</a:t>
            </a: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山顶温差大、风大，即使是夏季也务必携带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977414" y="45921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速干内衣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977414" y="5049366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登山会出汗，速干衣保持干爽舒适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977414" y="55573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遮阳帽/太阳镜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977414" y="6014566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防晒护眼，晴天必备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977414" y="65225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雨衣/雨披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977414" y="6979766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山区天气多变，比雨伞更方便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0837228" y="2321560"/>
            <a:ext cx="4914900" cy="6309360"/>
          </a:xfrm>
          <a:custGeom>
            <a:avLst/>
            <a:gdLst/>
            <a:ahLst/>
            <a:cxnLst/>
            <a:rect l="l" t="t" r="r" b="b"/>
            <a:pathLst>
              <a:path w="4914900" h="6309360">
                <a:moveTo>
                  <a:pt x="0" y="0"/>
                </a:moveTo>
                <a:lnTo>
                  <a:pt x="4914900" y="0"/>
                </a:lnTo>
                <a:lnTo>
                  <a:pt x="4914900" y="6309360"/>
                </a:lnTo>
                <a:lnTo>
                  <a:pt x="0" y="63093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1" name="Shape 29"/>
          <p:cNvSpPr/>
          <p:nvPr/>
        </p:nvSpPr>
        <p:spPr>
          <a:xfrm>
            <a:off x="10837228" y="2321560"/>
            <a:ext cx="4914900" cy="71120"/>
          </a:xfrm>
          <a:custGeom>
            <a:avLst/>
            <a:gdLst/>
            <a:ahLst/>
            <a:cxnLst/>
            <a:rect l="l" t="t" r="r" b="b"/>
            <a:pathLst>
              <a:path w="4914900" h="71120">
                <a:moveTo>
                  <a:pt x="0" y="0"/>
                </a:moveTo>
                <a:lnTo>
                  <a:pt x="4914900" y="0"/>
                </a:lnTo>
                <a:lnTo>
                  <a:pt x="49149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A99884"/>
          </a:solidFill>
        </p:spPr>
      </p:sp>
      <p:sp>
        <p:nvSpPr>
          <p:cNvPr id="32" name="Shape 30"/>
          <p:cNvSpPr/>
          <p:nvPr/>
        </p:nvSpPr>
        <p:spPr>
          <a:xfrm>
            <a:off x="11192828" y="267446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551" y="10716"/>
                </a:moveTo>
                <a:cubicBezTo>
                  <a:pt x="46955" y="4614"/>
                  <a:pt x="41821" y="0"/>
                  <a:pt x="35719" y="0"/>
                </a:cubicBezTo>
                <a:cubicBezTo>
                  <a:pt x="29617" y="0"/>
                  <a:pt x="24482" y="4614"/>
                  <a:pt x="23812" y="10641"/>
                </a:cubicBezTo>
                <a:lnTo>
                  <a:pt x="13320" y="111398"/>
                </a:lnTo>
                <a:cubicBezTo>
                  <a:pt x="12353" y="115863"/>
                  <a:pt x="11906" y="120402"/>
                  <a:pt x="11906" y="124941"/>
                </a:cubicBezTo>
                <a:cubicBezTo>
                  <a:pt x="11906" y="159097"/>
                  <a:pt x="38026" y="187151"/>
                  <a:pt x="71438" y="190202"/>
                </a:cubicBezTo>
                <a:lnTo>
                  <a:pt x="71438" y="357188"/>
                </a:lnTo>
                <a:cubicBezTo>
                  <a:pt x="71438" y="370359"/>
                  <a:pt x="82079" y="381000"/>
                  <a:pt x="95250" y="381000"/>
                </a:cubicBezTo>
                <a:cubicBezTo>
                  <a:pt x="108421" y="381000"/>
                  <a:pt x="119063" y="370359"/>
                  <a:pt x="119063" y="357188"/>
                </a:cubicBezTo>
                <a:lnTo>
                  <a:pt x="119063" y="190202"/>
                </a:lnTo>
                <a:cubicBezTo>
                  <a:pt x="152474" y="187151"/>
                  <a:pt x="178594" y="159097"/>
                  <a:pt x="178594" y="124941"/>
                </a:cubicBezTo>
                <a:cubicBezTo>
                  <a:pt x="178594" y="120402"/>
                  <a:pt x="178147" y="115863"/>
                  <a:pt x="177180" y="111398"/>
                </a:cubicBezTo>
                <a:lnTo>
                  <a:pt x="166613" y="10641"/>
                </a:lnTo>
                <a:cubicBezTo>
                  <a:pt x="166018" y="4614"/>
                  <a:pt x="160883" y="0"/>
                  <a:pt x="154781" y="0"/>
                </a:cubicBezTo>
                <a:cubicBezTo>
                  <a:pt x="148679" y="0"/>
                  <a:pt x="143545" y="4614"/>
                  <a:pt x="142949" y="10716"/>
                </a:cubicBezTo>
                <a:lnTo>
                  <a:pt x="132829" y="111547"/>
                </a:lnTo>
                <a:cubicBezTo>
                  <a:pt x="132383" y="115788"/>
                  <a:pt x="128811" y="119063"/>
                  <a:pt x="124569" y="119063"/>
                </a:cubicBezTo>
                <a:cubicBezTo>
                  <a:pt x="120253" y="119063"/>
                  <a:pt x="116681" y="115788"/>
                  <a:pt x="116235" y="111472"/>
                </a:cubicBezTo>
                <a:lnTo>
                  <a:pt x="107082" y="10864"/>
                </a:lnTo>
                <a:cubicBezTo>
                  <a:pt x="106561" y="4688"/>
                  <a:pt x="101426" y="0"/>
                  <a:pt x="95250" y="0"/>
                </a:cubicBezTo>
                <a:cubicBezTo>
                  <a:pt x="89074" y="0"/>
                  <a:pt x="83939" y="4688"/>
                  <a:pt x="83418" y="10864"/>
                </a:cubicBezTo>
                <a:lnTo>
                  <a:pt x="74265" y="111472"/>
                </a:lnTo>
                <a:cubicBezTo>
                  <a:pt x="73893" y="115788"/>
                  <a:pt x="70247" y="119063"/>
                  <a:pt x="65931" y="119063"/>
                </a:cubicBezTo>
                <a:cubicBezTo>
                  <a:pt x="61615" y="119063"/>
                  <a:pt x="58043" y="115788"/>
                  <a:pt x="57671" y="111547"/>
                </a:cubicBezTo>
                <a:lnTo>
                  <a:pt x="47551" y="10716"/>
                </a:lnTo>
                <a:close/>
                <a:moveTo>
                  <a:pt x="333375" y="0"/>
                </a:moveTo>
                <a:cubicBezTo>
                  <a:pt x="321469" y="0"/>
                  <a:pt x="238125" y="23812"/>
                  <a:pt x="238125" y="130969"/>
                </a:cubicBezTo>
                <a:lnTo>
                  <a:pt x="238125" y="214313"/>
                </a:lnTo>
                <a:cubicBezTo>
                  <a:pt x="238125" y="240581"/>
                  <a:pt x="259482" y="261938"/>
                  <a:pt x="285750" y="261938"/>
                </a:cubicBezTo>
                <a:lnTo>
                  <a:pt x="309563" y="261938"/>
                </a:lnTo>
                <a:lnTo>
                  <a:pt x="309563" y="357188"/>
                </a:lnTo>
                <a:cubicBezTo>
                  <a:pt x="309563" y="370359"/>
                  <a:pt x="320204" y="381000"/>
                  <a:pt x="333375" y="381000"/>
                </a:cubicBezTo>
                <a:cubicBezTo>
                  <a:pt x="346546" y="381000"/>
                  <a:pt x="357188" y="370359"/>
                  <a:pt x="357188" y="357188"/>
                </a:cubicBezTo>
                <a:lnTo>
                  <a:pt x="357188" y="23812"/>
                </a:lnTo>
                <a:cubicBezTo>
                  <a:pt x="357188" y="10641"/>
                  <a:pt x="346546" y="0"/>
                  <a:pt x="333375" y="0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33" name="Text 31"/>
          <p:cNvSpPr/>
          <p:nvPr/>
        </p:nvSpPr>
        <p:spPr>
          <a:xfrm>
            <a:off x="11821478" y="2661915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其他物品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142028" y="33221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身份证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1142028" y="3779366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购票、住宿必备，务必携带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142028" y="42873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高热量零食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1142028" y="4744566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巧克力、坚果、能量棒，补充体力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1142028" y="52525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饮用水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142028" y="5709766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建议带2-3瓶，沿途有补给点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142028" y="6217766"/>
            <a:ext cx="4419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防晒霜/唇膏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142028" y="6674966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高海拔紫外线强，做好防护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47700"/>
            <a:ext cx="812800" cy="25400"/>
          </a:xfrm>
          <a:custGeom>
            <a:avLst/>
            <a:gdLst/>
            <a:ahLst/>
            <a:cxnLst/>
            <a:rect l="l" t="t" r="r" b="b"/>
            <a:pathLst>
              <a:path w="812800" h="25400">
                <a:moveTo>
                  <a:pt x="0" y="0"/>
                </a:moveTo>
                <a:lnTo>
                  <a:pt x="812800" y="0"/>
                </a:lnTo>
                <a:lnTo>
                  <a:pt x="8128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524000" y="508000"/>
            <a:ext cx="2578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32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TIPS &amp; REMINDERS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重要提醒与贴士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43560" y="1828800"/>
            <a:ext cx="4874260" cy="3302000"/>
          </a:xfrm>
          <a:custGeom>
            <a:avLst/>
            <a:gdLst/>
            <a:ahLst/>
            <a:cxnLst/>
            <a:rect l="l" t="t" r="r" b="b"/>
            <a:pathLst>
              <a:path w="4874260" h="3302000">
                <a:moveTo>
                  <a:pt x="0" y="0"/>
                </a:moveTo>
                <a:lnTo>
                  <a:pt x="4874260" y="0"/>
                </a:lnTo>
                <a:lnTo>
                  <a:pt x="4874260" y="3302000"/>
                </a:lnTo>
                <a:lnTo>
                  <a:pt x="0" y="3302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6" name="Shape 4"/>
          <p:cNvSpPr/>
          <p:nvPr/>
        </p:nvSpPr>
        <p:spPr>
          <a:xfrm>
            <a:off x="543560" y="1828800"/>
            <a:ext cx="71120" cy="3302000"/>
          </a:xfrm>
          <a:custGeom>
            <a:avLst/>
            <a:gdLst/>
            <a:ahLst/>
            <a:cxnLst/>
            <a:rect l="l" t="t" r="r" b="b"/>
            <a:pathLst>
              <a:path w="71120" h="3302000">
                <a:moveTo>
                  <a:pt x="0" y="0"/>
                </a:moveTo>
                <a:lnTo>
                  <a:pt x="71120" y="0"/>
                </a:lnTo>
                <a:lnTo>
                  <a:pt x="71120" y="3302000"/>
                </a:lnTo>
                <a:lnTo>
                  <a:pt x="0" y="33020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7" name="Shape 5"/>
          <p:cNvSpPr/>
          <p:nvPr/>
        </p:nvSpPr>
        <p:spPr>
          <a:xfrm>
            <a:off x="934720" y="214613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295640" y="0"/>
                  <a:pt x="381000" y="85360"/>
                  <a:pt x="381000" y="190500"/>
                </a:cubicBezTo>
                <a:cubicBezTo>
                  <a:pt x="381000" y="295640"/>
                  <a:pt x="295640" y="381000"/>
                  <a:pt x="190500" y="381000"/>
                </a:cubicBezTo>
                <a:cubicBezTo>
                  <a:pt x="85360" y="381000"/>
                  <a:pt x="0" y="295640"/>
                  <a:pt x="0" y="190500"/>
                </a:cubicBezTo>
                <a:cubicBezTo>
                  <a:pt x="0" y="85360"/>
                  <a:pt x="85360" y="0"/>
                  <a:pt x="190500" y="0"/>
                </a:cubicBezTo>
                <a:close/>
                <a:moveTo>
                  <a:pt x="172641" y="89297"/>
                </a:moveTo>
                <a:lnTo>
                  <a:pt x="172641" y="190500"/>
                </a:lnTo>
                <a:cubicBezTo>
                  <a:pt x="172641" y="196453"/>
                  <a:pt x="175617" y="202034"/>
                  <a:pt x="180603" y="205383"/>
                </a:cubicBezTo>
                <a:lnTo>
                  <a:pt x="252040" y="253008"/>
                </a:lnTo>
                <a:cubicBezTo>
                  <a:pt x="260226" y="258514"/>
                  <a:pt x="271314" y="256282"/>
                  <a:pt x="276820" y="248022"/>
                </a:cubicBezTo>
                <a:cubicBezTo>
                  <a:pt x="282327" y="239762"/>
                  <a:pt x="280095" y="228749"/>
                  <a:pt x="271835" y="223242"/>
                </a:cubicBezTo>
                <a:lnTo>
                  <a:pt x="208359" y="180975"/>
                </a:lnTo>
                <a:lnTo>
                  <a:pt x="208359" y="89297"/>
                </a:lnTo>
                <a:cubicBezTo>
                  <a:pt x="208359" y="79400"/>
                  <a:pt x="200397" y="71438"/>
                  <a:pt x="190500" y="71438"/>
                </a:cubicBezTo>
                <a:cubicBezTo>
                  <a:pt x="180603" y="71438"/>
                  <a:pt x="172641" y="79400"/>
                  <a:pt x="172641" y="89297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8" name="Text 6"/>
          <p:cNvSpPr/>
          <p:nvPr/>
        </p:nvSpPr>
        <p:spPr>
          <a:xfrm>
            <a:off x="1512570" y="2133600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运营时间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83920" y="2743039"/>
            <a:ext cx="4330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索道运营时间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83920" y="3098639"/>
            <a:ext cx="43307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中天门-南天门索道有固定运营时间，提前查询，避免错过末班车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83920" y="3860639"/>
            <a:ext cx="4330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景区巴士运营时间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83920" y="4216239"/>
            <a:ext cx="43307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天外村、桃花峪巴士也有末班车时间，务必规划好下山时间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708174" y="1828800"/>
            <a:ext cx="4874260" cy="3302000"/>
          </a:xfrm>
          <a:custGeom>
            <a:avLst/>
            <a:gdLst/>
            <a:ahLst/>
            <a:cxnLst/>
            <a:rect l="l" t="t" r="r" b="b"/>
            <a:pathLst>
              <a:path w="4874260" h="3302000">
                <a:moveTo>
                  <a:pt x="0" y="0"/>
                </a:moveTo>
                <a:lnTo>
                  <a:pt x="4874260" y="0"/>
                </a:lnTo>
                <a:lnTo>
                  <a:pt x="4874260" y="3302000"/>
                </a:lnTo>
                <a:lnTo>
                  <a:pt x="0" y="3302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4" name="Shape 12"/>
          <p:cNvSpPr/>
          <p:nvPr/>
        </p:nvSpPr>
        <p:spPr>
          <a:xfrm>
            <a:off x="5708174" y="1828800"/>
            <a:ext cx="71120" cy="3302000"/>
          </a:xfrm>
          <a:custGeom>
            <a:avLst/>
            <a:gdLst/>
            <a:ahLst/>
            <a:cxnLst/>
            <a:rect l="l" t="t" r="r" b="b"/>
            <a:pathLst>
              <a:path w="71120" h="3302000">
                <a:moveTo>
                  <a:pt x="0" y="0"/>
                </a:moveTo>
                <a:lnTo>
                  <a:pt x="71120" y="0"/>
                </a:lnTo>
                <a:lnTo>
                  <a:pt x="71120" y="3302000"/>
                </a:lnTo>
                <a:lnTo>
                  <a:pt x="0" y="3302000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15" name="Shape 13"/>
          <p:cNvSpPr/>
          <p:nvPr/>
        </p:nvSpPr>
        <p:spPr>
          <a:xfrm>
            <a:off x="6075521" y="2146139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214313" y="0"/>
                </a:moveTo>
                <a:cubicBezTo>
                  <a:pt x="219224" y="0"/>
                  <a:pt x="223912" y="2009"/>
                  <a:pt x="227261" y="5581"/>
                </a:cubicBezTo>
                <a:lnTo>
                  <a:pt x="334417" y="118690"/>
                </a:lnTo>
                <a:lnTo>
                  <a:pt x="334789" y="119063"/>
                </a:lnTo>
                <a:lnTo>
                  <a:pt x="392906" y="119063"/>
                </a:lnTo>
                <a:cubicBezTo>
                  <a:pt x="406078" y="119063"/>
                  <a:pt x="416719" y="129704"/>
                  <a:pt x="416719" y="142875"/>
                </a:cubicBezTo>
                <a:cubicBezTo>
                  <a:pt x="416719" y="153665"/>
                  <a:pt x="409575" y="162744"/>
                  <a:pt x="399752" y="165720"/>
                </a:cubicBezTo>
                <a:lnTo>
                  <a:pt x="365447" y="319906"/>
                </a:lnTo>
                <a:cubicBezTo>
                  <a:pt x="360611" y="341709"/>
                  <a:pt x="341263" y="357188"/>
                  <a:pt x="318939" y="357188"/>
                </a:cubicBezTo>
                <a:lnTo>
                  <a:pt x="109612" y="357188"/>
                </a:lnTo>
                <a:cubicBezTo>
                  <a:pt x="87288" y="357188"/>
                  <a:pt x="67940" y="341709"/>
                  <a:pt x="63103" y="319906"/>
                </a:cubicBezTo>
                <a:lnTo>
                  <a:pt x="28873" y="165720"/>
                </a:lnTo>
                <a:cubicBezTo>
                  <a:pt x="19050" y="162818"/>
                  <a:pt x="11906" y="153665"/>
                  <a:pt x="11906" y="142875"/>
                </a:cubicBezTo>
                <a:cubicBezTo>
                  <a:pt x="11906" y="129704"/>
                  <a:pt x="22547" y="119063"/>
                  <a:pt x="35719" y="119063"/>
                </a:cubicBezTo>
                <a:lnTo>
                  <a:pt x="93836" y="119063"/>
                </a:lnTo>
                <a:lnTo>
                  <a:pt x="94208" y="118690"/>
                </a:lnTo>
                <a:lnTo>
                  <a:pt x="201364" y="5581"/>
                </a:lnTo>
                <a:cubicBezTo>
                  <a:pt x="204713" y="2009"/>
                  <a:pt x="209401" y="0"/>
                  <a:pt x="214313" y="0"/>
                </a:cubicBezTo>
                <a:close/>
                <a:moveTo>
                  <a:pt x="214313" y="43830"/>
                </a:moveTo>
                <a:lnTo>
                  <a:pt x="143024" y="119063"/>
                </a:lnTo>
                <a:lnTo>
                  <a:pt x="285601" y="119063"/>
                </a:lnTo>
                <a:lnTo>
                  <a:pt x="214313" y="43830"/>
                </a:lnTo>
                <a:close/>
                <a:moveTo>
                  <a:pt x="154781" y="196453"/>
                </a:moveTo>
                <a:cubicBezTo>
                  <a:pt x="154781" y="186556"/>
                  <a:pt x="146819" y="178594"/>
                  <a:pt x="136922" y="178594"/>
                </a:cubicBezTo>
                <a:cubicBezTo>
                  <a:pt x="127025" y="178594"/>
                  <a:pt x="119063" y="186556"/>
                  <a:pt x="119063" y="196453"/>
                </a:cubicBezTo>
                <a:lnTo>
                  <a:pt x="119063" y="279797"/>
                </a:lnTo>
                <a:cubicBezTo>
                  <a:pt x="119063" y="289694"/>
                  <a:pt x="127025" y="297656"/>
                  <a:pt x="136922" y="297656"/>
                </a:cubicBezTo>
                <a:cubicBezTo>
                  <a:pt x="146819" y="297656"/>
                  <a:pt x="154781" y="289694"/>
                  <a:pt x="154781" y="279797"/>
                </a:cubicBezTo>
                <a:lnTo>
                  <a:pt x="154781" y="196453"/>
                </a:lnTo>
                <a:close/>
                <a:moveTo>
                  <a:pt x="214313" y="178594"/>
                </a:moveTo>
                <a:cubicBezTo>
                  <a:pt x="204415" y="178594"/>
                  <a:pt x="196453" y="186556"/>
                  <a:pt x="196453" y="196453"/>
                </a:cubicBezTo>
                <a:lnTo>
                  <a:pt x="196453" y="279797"/>
                </a:lnTo>
                <a:cubicBezTo>
                  <a:pt x="196453" y="289694"/>
                  <a:pt x="204415" y="297656"/>
                  <a:pt x="214313" y="297656"/>
                </a:cubicBezTo>
                <a:cubicBezTo>
                  <a:pt x="224210" y="297656"/>
                  <a:pt x="232172" y="289694"/>
                  <a:pt x="232172" y="279797"/>
                </a:cubicBezTo>
                <a:lnTo>
                  <a:pt x="232172" y="196453"/>
                </a:lnTo>
                <a:cubicBezTo>
                  <a:pt x="232172" y="186556"/>
                  <a:pt x="224210" y="178594"/>
                  <a:pt x="214313" y="178594"/>
                </a:cubicBezTo>
                <a:close/>
                <a:moveTo>
                  <a:pt x="309563" y="196453"/>
                </a:moveTo>
                <a:cubicBezTo>
                  <a:pt x="309563" y="186556"/>
                  <a:pt x="301600" y="178594"/>
                  <a:pt x="291703" y="178594"/>
                </a:cubicBezTo>
                <a:cubicBezTo>
                  <a:pt x="281806" y="178594"/>
                  <a:pt x="273844" y="186556"/>
                  <a:pt x="273844" y="196453"/>
                </a:cubicBezTo>
                <a:lnTo>
                  <a:pt x="273844" y="279797"/>
                </a:lnTo>
                <a:cubicBezTo>
                  <a:pt x="273844" y="289694"/>
                  <a:pt x="281806" y="297656"/>
                  <a:pt x="291703" y="297656"/>
                </a:cubicBezTo>
                <a:cubicBezTo>
                  <a:pt x="301600" y="297656"/>
                  <a:pt x="309563" y="289694"/>
                  <a:pt x="309563" y="279797"/>
                </a:cubicBezTo>
                <a:lnTo>
                  <a:pt x="309563" y="196453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16" name="Text 14"/>
          <p:cNvSpPr/>
          <p:nvPr/>
        </p:nvSpPr>
        <p:spPr>
          <a:xfrm>
            <a:off x="6677184" y="2133600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补给建议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048534" y="2743039"/>
            <a:ext cx="4330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轻装上阵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048534" y="3098639"/>
            <a:ext cx="43307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沿途有补给点，水和食物可分段购买，不必一次性带太多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048534" y="3860639"/>
            <a:ext cx="4330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价格规律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048534" y="4216239"/>
            <a:ext cx="43307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价格随高度递增，建议到中天门后段商铺购买，相对适中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0872788" y="1828800"/>
            <a:ext cx="4874260" cy="3302000"/>
          </a:xfrm>
          <a:custGeom>
            <a:avLst/>
            <a:gdLst/>
            <a:ahLst/>
            <a:cxnLst/>
            <a:rect l="l" t="t" r="r" b="b"/>
            <a:pathLst>
              <a:path w="4874260" h="3302000">
                <a:moveTo>
                  <a:pt x="0" y="0"/>
                </a:moveTo>
                <a:lnTo>
                  <a:pt x="4874260" y="0"/>
                </a:lnTo>
                <a:lnTo>
                  <a:pt x="4874260" y="3302000"/>
                </a:lnTo>
                <a:lnTo>
                  <a:pt x="0" y="3302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2" name="Shape 20"/>
          <p:cNvSpPr/>
          <p:nvPr/>
        </p:nvSpPr>
        <p:spPr>
          <a:xfrm>
            <a:off x="10872788" y="1828800"/>
            <a:ext cx="71120" cy="3302000"/>
          </a:xfrm>
          <a:custGeom>
            <a:avLst/>
            <a:gdLst/>
            <a:ahLst/>
            <a:cxnLst/>
            <a:rect l="l" t="t" r="r" b="b"/>
            <a:pathLst>
              <a:path w="71120" h="3302000">
                <a:moveTo>
                  <a:pt x="0" y="0"/>
                </a:moveTo>
                <a:lnTo>
                  <a:pt x="71120" y="0"/>
                </a:lnTo>
                <a:lnTo>
                  <a:pt x="71120" y="3302000"/>
                </a:lnTo>
                <a:lnTo>
                  <a:pt x="0" y="3302000"/>
                </a:lnTo>
                <a:lnTo>
                  <a:pt x="0" y="0"/>
                </a:lnTo>
                <a:close/>
              </a:path>
            </a:pathLst>
          </a:custGeom>
          <a:solidFill>
            <a:srgbClr val="A99884"/>
          </a:solidFill>
        </p:spPr>
      </p:sp>
      <p:sp>
        <p:nvSpPr>
          <p:cNvPr id="23" name="Shape 21"/>
          <p:cNvSpPr/>
          <p:nvPr/>
        </p:nvSpPr>
        <p:spPr>
          <a:xfrm>
            <a:off x="11263947" y="214613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50713" y="4986"/>
                </a:moveTo>
                <a:cubicBezTo>
                  <a:pt x="355476" y="446"/>
                  <a:pt x="362396" y="-1191"/>
                  <a:pt x="368796" y="893"/>
                </a:cubicBezTo>
                <a:cubicBezTo>
                  <a:pt x="376089" y="3349"/>
                  <a:pt x="381000" y="10195"/>
                  <a:pt x="381000" y="17859"/>
                </a:cubicBezTo>
                <a:lnTo>
                  <a:pt x="381000" y="156939"/>
                </a:lnTo>
                <a:cubicBezTo>
                  <a:pt x="381000" y="254571"/>
                  <a:pt x="300558" y="333375"/>
                  <a:pt x="203299" y="333375"/>
                </a:cubicBezTo>
                <a:cubicBezTo>
                  <a:pt x="146000" y="333375"/>
                  <a:pt x="96589" y="296540"/>
                  <a:pt x="78656" y="245046"/>
                </a:cubicBezTo>
                <a:cubicBezTo>
                  <a:pt x="52313" y="267965"/>
                  <a:pt x="35719" y="301675"/>
                  <a:pt x="35719" y="339328"/>
                </a:cubicBezTo>
                <a:cubicBezTo>
                  <a:pt x="35719" y="349225"/>
                  <a:pt x="27756" y="357188"/>
                  <a:pt x="17859" y="357188"/>
                </a:cubicBezTo>
                <a:cubicBezTo>
                  <a:pt x="7962" y="357188"/>
                  <a:pt x="0" y="349225"/>
                  <a:pt x="0" y="339328"/>
                </a:cubicBezTo>
                <a:cubicBezTo>
                  <a:pt x="0" y="283592"/>
                  <a:pt x="28426" y="234479"/>
                  <a:pt x="71512" y="205606"/>
                </a:cubicBezTo>
                <a:cubicBezTo>
                  <a:pt x="97780" y="188044"/>
                  <a:pt x="129108" y="178594"/>
                  <a:pt x="160734" y="178594"/>
                </a:cubicBezTo>
                <a:lnTo>
                  <a:pt x="220266" y="178594"/>
                </a:lnTo>
                <a:cubicBezTo>
                  <a:pt x="230163" y="178594"/>
                  <a:pt x="238125" y="170631"/>
                  <a:pt x="238125" y="160734"/>
                </a:cubicBezTo>
                <a:cubicBezTo>
                  <a:pt x="238125" y="150837"/>
                  <a:pt x="230163" y="142875"/>
                  <a:pt x="220266" y="142875"/>
                </a:cubicBezTo>
                <a:lnTo>
                  <a:pt x="160734" y="142875"/>
                </a:lnTo>
                <a:cubicBezTo>
                  <a:pt x="131192" y="142875"/>
                  <a:pt x="103212" y="149423"/>
                  <a:pt x="78135" y="161106"/>
                </a:cubicBezTo>
                <a:cubicBezTo>
                  <a:pt x="95473" y="109017"/>
                  <a:pt x="144512" y="71438"/>
                  <a:pt x="202406" y="71438"/>
                </a:cubicBezTo>
                <a:cubicBezTo>
                  <a:pt x="251817" y="71438"/>
                  <a:pt x="288578" y="54992"/>
                  <a:pt x="313060" y="38695"/>
                </a:cubicBezTo>
                <a:cubicBezTo>
                  <a:pt x="327347" y="29170"/>
                  <a:pt x="339477" y="17785"/>
                  <a:pt x="350788" y="4986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24" name="Text 22"/>
          <p:cNvSpPr/>
          <p:nvPr/>
        </p:nvSpPr>
        <p:spPr>
          <a:xfrm>
            <a:off x="11841797" y="2133600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环保意识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213147" y="2743039"/>
            <a:ext cx="4330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爱护文物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213147" y="3098639"/>
            <a:ext cx="43307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泰山有2200余处碑碣石刻，请勿触摸、攀爬或涂画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1213147" y="3860639"/>
            <a:ext cx="4330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保护环境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213147" y="4216239"/>
            <a:ext cx="43307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请勿乱扔垃圾，将垃圾带至指定投放点，共同维护泰山环境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08000" y="5384639"/>
            <a:ext cx="15240000" cy="3251200"/>
          </a:xfrm>
          <a:custGeom>
            <a:avLst/>
            <a:gdLst/>
            <a:ahLst/>
            <a:cxnLst/>
            <a:rect l="l" t="t" r="r" b="b"/>
            <a:pathLst>
              <a:path w="15240000" h="3251200">
                <a:moveTo>
                  <a:pt x="152416" y="0"/>
                </a:moveTo>
                <a:lnTo>
                  <a:pt x="15087584" y="0"/>
                </a:lnTo>
                <a:cubicBezTo>
                  <a:pt x="15171761" y="0"/>
                  <a:pt x="15240000" y="68239"/>
                  <a:pt x="15240000" y="152416"/>
                </a:cubicBezTo>
                <a:lnTo>
                  <a:pt x="15240000" y="3098784"/>
                </a:lnTo>
                <a:cubicBezTo>
                  <a:pt x="15240000" y="3182961"/>
                  <a:pt x="15171761" y="3251200"/>
                  <a:pt x="15087584" y="3251200"/>
                </a:cubicBezTo>
                <a:lnTo>
                  <a:pt x="152416" y="3251200"/>
                </a:lnTo>
                <a:cubicBezTo>
                  <a:pt x="68239" y="3251200"/>
                  <a:pt x="0" y="3182961"/>
                  <a:pt x="0" y="3098784"/>
                </a:cubicBezTo>
                <a:lnTo>
                  <a:pt x="0" y="152416"/>
                </a:lnTo>
                <a:cubicBezTo>
                  <a:pt x="0" y="68295"/>
                  <a:pt x="68295" y="0"/>
                  <a:pt x="152416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30" name="Shape 28"/>
          <p:cNvSpPr/>
          <p:nvPr/>
        </p:nvSpPr>
        <p:spPr>
          <a:xfrm>
            <a:off x="1066800" y="582913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201439" y="0"/>
                  <a:pt x="211485" y="6028"/>
                  <a:pt x="216694" y="15627"/>
                </a:cubicBezTo>
                <a:lnTo>
                  <a:pt x="377428" y="313283"/>
                </a:lnTo>
                <a:cubicBezTo>
                  <a:pt x="382414" y="322511"/>
                  <a:pt x="382191" y="333673"/>
                  <a:pt x="376833" y="342677"/>
                </a:cubicBezTo>
                <a:cubicBezTo>
                  <a:pt x="371475" y="351681"/>
                  <a:pt x="361727" y="357188"/>
                  <a:pt x="351234" y="357188"/>
                </a:cubicBezTo>
                <a:lnTo>
                  <a:pt x="29766" y="357188"/>
                </a:lnTo>
                <a:cubicBezTo>
                  <a:pt x="19273" y="357188"/>
                  <a:pt x="9599" y="351681"/>
                  <a:pt x="4167" y="342677"/>
                </a:cubicBezTo>
                <a:cubicBezTo>
                  <a:pt x="-1265" y="333673"/>
                  <a:pt x="-1414" y="322511"/>
                  <a:pt x="3572" y="313283"/>
                </a:cubicBezTo>
                <a:lnTo>
                  <a:pt x="164306" y="15627"/>
                </a:lnTo>
                <a:cubicBezTo>
                  <a:pt x="169515" y="6028"/>
                  <a:pt x="179561" y="0"/>
                  <a:pt x="190500" y="0"/>
                </a:cubicBezTo>
                <a:close/>
                <a:moveTo>
                  <a:pt x="190500" y="125016"/>
                </a:moveTo>
                <a:cubicBezTo>
                  <a:pt x="180603" y="125016"/>
                  <a:pt x="172641" y="132978"/>
                  <a:pt x="172641" y="142875"/>
                </a:cubicBezTo>
                <a:lnTo>
                  <a:pt x="172641" y="226219"/>
                </a:lnTo>
                <a:cubicBezTo>
                  <a:pt x="172641" y="236116"/>
                  <a:pt x="180603" y="244078"/>
                  <a:pt x="190500" y="244078"/>
                </a:cubicBezTo>
                <a:cubicBezTo>
                  <a:pt x="200397" y="244078"/>
                  <a:pt x="208359" y="236116"/>
                  <a:pt x="208359" y="226219"/>
                </a:cubicBezTo>
                <a:lnTo>
                  <a:pt x="208359" y="142875"/>
                </a:lnTo>
                <a:cubicBezTo>
                  <a:pt x="208359" y="132978"/>
                  <a:pt x="200397" y="125016"/>
                  <a:pt x="190500" y="125016"/>
                </a:cubicBezTo>
                <a:close/>
                <a:moveTo>
                  <a:pt x="210369" y="285750"/>
                </a:moveTo>
                <a:cubicBezTo>
                  <a:pt x="210821" y="278375"/>
                  <a:pt x="207143" y="271358"/>
                  <a:pt x="200820" y="267534"/>
                </a:cubicBezTo>
                <a:cubicBezTo>
                  <a:pt x="194498" y="263710"/>
                  <a:pt x="186576" y="263710"/>
                  <a:pt x="180254" y="267534"/>
                </a:cubicBezTo>
                <a:cubicBezTo>
                  <a:pt x="173932" y="271358"/>
                  <a:pt x="170254" y="278375"/>
                  <a:pt x="170706" y="285750"/>
                </a:cubicBezTo>
                <a:cubicBezTo>
                  <a:pt x="170254" y="293125"/>
                  <a:pt x="173932" y="300142"/>
                  <a:pt x="180254" y="303966"/>
                </a:cubicBezTo>
                <a:cubicBezTo>
                  <a:pt x="186576" y="307790"/>
                  <a:pt x="194498" y="307790"/>
                  <a:pt x="200820" y="303966"/>
                </a:cubicBezTo>
                <a:cubicBezTo>
                  <a:pt x="207143" y="300142"/>
                  <a:pt x="210821" y="293125"/>
                  <a:pt x="210369" y="28575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1" name="Text 29"/>
          <p:cNvSpPr/>
          <p:nvPr/>
        </p:nvSpPr>
        <p:spPr>
          <a:xfrm>
            <a:off x="1498600" y="5791039"/>
            <a:ext cx="139319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安全提醒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016000" y="655303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3" name="Shape 31"/>
          <p:cNvSpPr/>
          <p:nvPr/>
        </p:nvSpPr>
        <p:spPr>
          <a:xfrm>
            <a:off x="1143000" y="6680039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53529"/>
                </a:moveTo>
                <a:lnTo>
                  <a:pt x="119559" y="43210"/>
                </a:lnTo>
                <a:cubicBezTo>
                  <a:pt x="107156" y="26045"/>
                  <a:pt x="87263" y="15875"/>
                  <a:pt x="66030" y="15875"/>
                </a:cubicBezTo>
                <a:cubicBezTo>
                  <a:pt x="29567" y="15875"/>
                  <a:pt x="0" y="45442"/>
                  <a:pt x="0" y="81905"/>
                </a:cubicBezTo>
                <a:lnTo>
                  <a:pt x="0" y="83195"/>
                </a:lnTo>
                <a:cubicBezTo>
                  <a:pt x="0" y="94903"/>
                  <a:pt x="3076" y="107007"/>
                  <a:pt x="8235" y="119063"/>
                </a:cubicBezTo>
                <a:lnTo>
                  <a:pt x="60821" y="119063"/>
                </a:lnTo>
                <a:cubicBezTo>
                  <a:pt x="62409" y="119063"/>
                  <a:pt x="63847" y="118120"/>
                  <a:pt x="64492" y="116632"/>
                </a:cubicBezTo>
                <a:lnTo>
                  <a:pt x="80268" y="78780"/>
                </a:lnTo>
                <a:cubicBezTo>
                  <a:pt x="82104" y="74414"/>
                  <a:pt x="86370" y="71537"/>
                  <a:pt x="91083" y="71438"/>
                </a:cubicBezTo>
                <a:cubicBezTo>
                  <a:pt x="95796" y="71338"/>
                  <a:pt x="100161" y="74116"/>
                  <a:pt x="102096" y="78432"/>
                </a:cubicBezTo>
                <a:lnTo>
                  <a:pt x="127546" y="134938"/>
                </a:lnTo>
                <a:lnTo>
                  <a:pt x="148084" y="93861"/>
                </a:lnTo>
                <a:cubicBezTo>
                  <a:pt x="150118" y="89843"/>
                  <a:pt x="154236" y="87263"/>
                  <a:pt x="158750" y="87263"/>
                </a:cubicBezTo>
                <a:cubicBezTo>
                  <a:pt x="163264" y="87263"/>
                  <a:pt x="167382" y="89793"/>
                  <a:pt x="169416" y="93861"/>
                </a:cubicBezTo>
                <a:lnTo>
                  <a:pt x="180925" y="116830"/>
                </a:lnTo>
                <a:cubicBezTo>
                  <a:pt x="181620" y="118170"/>
                  <a:pt x="182959" y="119013"/>
                  <a:pt x="184497" y="119013"/>
                </a:cubicBezTo>
                <a:lnTo>
                  <a:pt x="245814" y="119013"/>
                </a:lnTo>
                <a:cubicBezTo>
                  <a:pt x="251023" y="106958"/>
                  <a:pt x="254050" y="94853"/>
                  <a:pt x="254050" y="83145"/>
                </a:cubicBezTo>
                <a:lnTo>
                  <a:pt x="254050" y="81855"/>
                </a:lnTo>
                <a:cubicBezTo>
                  <a:pt x="254000" y="45442"/>
                  <a:pt x="224433" y="15875"/>
                  <a:pt x="187970" y="15875"/>
                </a:cubicBezTo>
                <a:cubicBezTo>
                  <a:pt x="166787" y="15875"/>
                  <a:pt x="146844" y="26045"/>
                  <a:pt x="134441" y="43210"/>
                </a:cubicBezTo>
                <a:lnTo>
                  <a:pt x="127000" y="53479"/>
                </a:lnTo>
                <a:close/>
                <a:moveTo>
                  <a:pt x="232966" y="142875"/>
                </a:moveTo>
                <a:lnTo>
                  <a:pt x="184448" y="142875"/>
                </a:lnTo>
                <a:cubicBezTo>
                  <a:pt x="173930" y="142875"/>
                  <a:pt x="164306" y="136922"/>
                  <a:pt x="159593" y="127496"/>
                </a:cubicBezTo>
                <a:lnTo>
                  <a:pt x="158750" y="125809"/>
                </a:lnTo>
                <a:lnTo>
                  <a:pt x="137666" y="168027"/>
                </a:lnTo>
                <a:cubicBezTo>
                  <a:pt x="135632" y="172145"/>
                  <a:pt x="131366" y="174724"/>
                  <a:pt x="126752" y="174625"/>
                </a:cubicBezTo>
                <a:cubicBezTo>
                  <a:pt x="122138" y="174526"/>
                  <a:pt x="118021" y="171797"/>
                  <a:pt x="116136" y="167630"/>
                </a:cubicBezTo>
                <a:lnTo>
                  <a:pt x="91678" y="113308"/>
                </a:lnTo>
                <a:lnTo>
                  <a:pt x="86469" y="125809"/>
                </a:lnTo>
                <a:cubicBezTo>
                  <a:pt x="82153" y="136178"/>
                  <a:pt x="72033" y="142925"/>
                  <a:pt x="60821" y="142925"/>
                </a:cubicBezTo>
                <a:lnTo>
                  <a:pt x="21034" y="142925"/>
                </a:lnTo>
                <a:cubicBezTo>
                  <a:pt x="44450" y="179536"/>
                  <a:pt x="82054" y="213221"/>
                  <a:pt x="105569" y="231180"/>
                </a:cubicBezTo>
                <a:cubicBezTo>
                  <a:pt x="111720" y="235843"/>
                  <a:pt x="119261" y="238175"/>
                  <a:pt x="126950" y="238175"/>
                </a:cubicBezTo>
                <a:cubicBezTo>
                  <a:pt x="134640" y="238175"/>
                  <a:pt x="142230" y="235893"/>
                  <a:pt x="148332" y="231180"/>
                </a:cubicBezTo>
                <a:cubicBezTo>
                  <a:pt x="171946" y="213171"/>
                  <a:pt x="209550" y="179487"/>
                  <a:pt x="232966" y="142875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34" name="Text 32"/>
          <p:cNvSpPr/>
          <p:nvPr/>
        </p:nvSpPr>
        <p:spPr>
          <a:xfrm>
            <a:off x="1676400" y="6629239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身体状况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16000" y="7213439"/>
            <a:ext cx="4572000" cy="990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有心脏病、高血压等疾病的游客，请量力而行，必要时咨询医生。登山过程中如感不适，应立即停下休息或求助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892800" y="655303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7" name="Shape 35"/>
          <p:cNvSpPr/>
          <p:nvPr/>
        </p:nvSpPr>
        <p:spPr>
          <a:xfrm>
            <a:off x="6003925" y="6680039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46844" y="95250"/>
                </a:moveTo>
                <a:cubicBezTo>
                  <a:pt x="136376" y="89247"/>
                  <a:pt x="125859" y="83245"/>
                  <a:pt x="111125" y="80714"/>
                </a:cubicBezTo>
                <a:lnTo>
                  <a:pt x="111125" y="11112"/>
                </a:lnTo>
                <a:cubicBezTo>
                  <a:pt x="127843" y="6449"/>
                  <a:pt x="154484" y="0"/>
                  <a:pt x="174625" y="0"/>
                </a:cubicBezTo>
                <a:cubicBezTo>
                  <a:pt x="222250" y="0"/>
                  <a:pt x="285750" y="23812"/>
                  <a:pt x="285750" y="63500"/>
                </a:cubicBezTo>
                <a:cubicBezTo>
                  <a:pt x="285750" y="103188"/>
                  <a:pt x="226417" y="111125"/>
                  <a:pt x="198438" y="111125"/>
                </a:cubicBezTo>
                <a:cubicBezTo>
                  <a:pt x="174625" y="111125"/>
                  <a:pt x="160734" y="103188"/>
                  <a:pt x="146844" y="95250"/>
                </a:cubicBezTo>
                <a:close/>
                <a:moveTo>
                  <a:pt x="63500" y="15875"/>
                </a:moveTo>
                <a:lnTo>
                  <a:pt x="87313" y="15875"/>
                </a:lnTo>
                <a:lnTo>
                  <a:pt x="87313" y="79375"/>
                </a:lnTo>
                <a:lnTo>
                  <a:pt x="63500" y="79375"/>
                </a:lnTo>
                <a:cubicBezTo>
                  <a:pt x="45988" y="79375"/>
                  <a:pt x="31750" y="65137"/>
                  <a:pt x="31750" y="47625"/>
                </a:cubicBezTo>
                <a:cubicBezTo>
                  <a:pt x="31750" y="30113"/>
                  <a:pt x="45988" y="15875"/>
                  <a:pt x="63500" y="15875"/>
                </a:cubicBezTo>
                <a:close/>
                <a:moveTo>
                  <a:pt x="115094" y="158750"/>
                </a:moveTo>
                <a:cubicBezTo>
                  <a:pt x="128984" y="150813"/>
                  <a:pt x="142875" y="142875"/>
                  <a:pt x="166688" y="142875"/>
                </a:cubicBezTo>
                <a:cubicBezTo>
                  <a:pt x="194667" y="142875"/>
                  <a:pt x="254000" y="150813"/>
                  <a:pt x="254000" y="190500"/>
                </a:cubicBezTo>
                <a:cubicBezTo>
                  <a:pt x="254000" y="230188"/>
                  <a:pt x="190500" y="254000"/>
                  <a:pt x="142875" y="254000"/>
                </a:cubicBezTo>
                <a:cubicBezTo>
                  <a:pt x="122783" y="254000"/>
                  <a:pt x="96093" y="247551"/>
                  <a:pt x="79375" y="242888"/>
                </a:cubicBezTo>
                <a:lnTo>
                  <a:pt x="79375" y="173286"/>
                </a:lnTo>
                <a:cubicBezTo>
                  <a:pt x="94109" y="170706"/>
                  <a:pt x="104626" y="164703"/>
                  <a:pt x="115094" y="158700"/>
                </a:cubicBezTo>
                <a:close/>
                <a:moveTo>
                  <a:pt x="31750" y="238125"/>
                </a:moveTo>
                <a:cubicBezTo>
                  <a:pt x="14238" y="238125"/>
                  <a:pt x="0" y="223887"/>
                  <a:pt x="0" y="206375"/>
                </a:cubicBezTo>
                <a:cubicBezTo>
                  <a:pt x="0" y="188863"/>
                  <a:pt x="14238" y="174625"/>
                  <a:pt x="31750" y="174625"/>
                </a:cubicBezTo>
                <a:lnTo>
                  <a:pt x="55563" y="174625"/>
                </a:lnTo>
                <a:lnTo>
                  <a:pt x="55563" y="238125"/>
                </a:lnTo>
                <a:lnTo>
                  <a:pt x="31750" y="238125"/>
                </a:lnTo>
                <a:close/>
              </a:path>
            </a:pathLst>
          </a:custGeom>
          <a:solidFill>
            <a:srgbClr val="F8F5F0"/>
          </a:solidFill>
        </p:spPr>
      </p:sp>
      <p:sp>
        <p:nvSpPr>
          <p:cNvPr id="38" name="Text 36"/>
          <p:cNvSpPr/>
          <p:nvPr/>
        </p:nvSpPr>
        <p:spPr>
          <a:xfrm>
            <a:off x="6553200" y="6629239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防滑防摔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892800" y="7213439"/>
            <a:ext cx="45720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十八盘等路段陡峭狭窄，务必注意脚下，雨天尤其小心。穿防滑性好的鞋子，使用登山杖增加稳定性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0769600" y="655303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41" name="Shape 39"/>
          <p:cNvSpPr/>
          <p:nvPr/>
        </p:nvSpPr>
        <p:spPr>
          <a:xfrm>
            <a:off x="10880725" y="6680039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225028" y="-7342"/>
                </a:moveTo>
                <a:cubicBezTo>
                  <a:pt x="227459" y="-6350"/>
                  <a:pt x="229245" y="-4167"/>
                  <a:pt x="229741" y="-1588"/>
                </a:cubicBezTo>
                <a:lnTo>
                  <a:pt x="238125" y="39688"/>
                </a:lnTo>
                <a:lnTo>
                  <a:pt x="279400" y="48022"/>
                </a:lnTo>
                <a:cubicBezTo>
                  <a:pt x="281980" y="48568"/>
                  <a:pt x="284113" y="50304"/>
                  <a:pt x="285155" y="52735"/>
                </a:cubicBezTo>
                <a:cubicBezTo>
                  <a:pt x="286196" y="55166"/>
                  <a:pt x="285899" y="57944"/>
                  <a:pt x="284460" y="60127"/>
                </a:cubicBezTo>
                <a:lnTo>
                  <a:pt x="261193" y="95200"/>
                </a:lnTo>
                <a:lnTo>
                  <a:pt x="284460" y="130274"/>
                </a:lnTo>
                <a:cubicBezTo>
                  <a:pt x="285899" y="132457"/>
                  <a:pt x="286196" y="135235"/>
                  <a:pt x="285155" y="137666"/>
                </a:cubicBezTo>
                <a:cubicBezTo>
                  <a:pt x="284113" y="140097"/>
                  <a:pt x="281980" y="141883"/>
                  <a:pt x="279400" y="142379"/>
                </a:cubicBezTo>
                <a:lnTo>
                  <a:pt x="248543" y="148679"/>
                </a:lnTo>
                <a:cubicBezTo>
                  <a:pt x="242639" y="144363"/>
                  <a:pt x="236091" y="140940"/>
                  <a:pt x="228997" y="138559"/>
                </a:cubicBezTo>
                <a:cubicBezTo>
                  <a:pt x="227757" y="132259"/>
                  <a:pt x="225623" y="126305"/>
                  <a:pt x="222696" y="120848"/>
                </a:cubicBezTo>
                <a:cubicBezTo>
                  <a:pt x="227409" y="113457"/>
                  <a:pt x="230188" y="104676"/>
                  <a:pt x="230188" y="95200"/>
                </a:cubicBezTo>
                <a:cubicBezTo>
                  <a:pt x="230188" y="68907"/>
                  <a:pt x="208855" y="47575"/>
                  <a:pt x="182563" y="47575"/>
                </a:cubicBezTo>
                <a:cubicBezTo>
                  <a:pt x="158800" y="47575"/>
                  <a:pt x="139105" y="64988"/>
                  <a:pt x="135533" y="87709"/>
                </a:cubicBezTo>
                <a:cubicBezTo>
                  <a:pt x="122386" y="77639"/>
                  <a:pt x="106015" y="71586"/>
                  <a:pt x="88205" y="71388"/>
                </a:cubicBezTo>
                <a:lnTo>
                  <a:pt x="80714" y="60127"/>
                </a:lnTo>
                <a:cubicBezTo>
                  <a:pt x="79276" y="57944"/>
                  <a:pt x="78978" y="55166"/>
                  <a:pt x="80020" y="52735"/>
                </a:cubicBezTo>
                <a:cubicBezTo>
                  <a:pt x="81062" y="50304"/>
                  <a:pt x="83195" y="48518"/>
                  <a:pt x="85775" y="48022"/>
                </a:cubicBezTo>
                <a:lnTo>
                  <a:pt x="127000" y="39688"/>
                </a:lnTo>
                <a:lnTo>
                  <a:pt x="135334" y="-1587"/>
                </a:lnTo>
                <a:cubicBezTo>
                  <a:pt x="135880" y="-4167"/>
                  <a:pt x="137616" y="-6300"/>
                  <a:pt x="140047" y="-7342"/>
                </a:cubicBezTo>
                <a:cubicBezTo>
                  <a:pt x="142478" y="-8384"/>
                  <a:pt x="145256" y="-8086"/>
                  <a:pt x="147439" y="-6648"/>
                </a:cubicBezTo>
                <a:lnTo>
                  <a:pt x="182563" y="16669"/>
                </a:lnTo>
                <a:lnTo>
                  <a:pt x="217636" y="-6598"/>
                </a:lnTo>
                <a:cubicBezTo>
                  <a:pt x="219819" y="-8037"/>
                  <a:pt x="222597" y="-8334"/>
                  <a:pt x="225028" y="-7293"/>
                </a:cubicBezTo>
                <a:close/>
                <a:moveTo>
                  <a:pt x="206375" y="95250"/>
                </a:moveTo>
                <a:cubicBezTo>
                  <a:pt x="206375" y="97135"/>
                  <a:pt x="206177" y="98971"/>
                  <a:pt x="205730" y="100757"/>
                </a:cubicBezTo>
                <a:cubicBezTo>
                  <a:pt x="194965" y="92323"/>
                  <a:pt x="181421" y="87313"/>
                  <a:pt x="166688" y="87313"/>
                </a:cubicBezTo>
                <a:cubicBezTo>
                  <a:pt x="164405" y="87313"/>
                  <a:pt x="162173" y="87412"/>
                  <a:pt x="159990" y="87660"/>
                </a:cubicBezTo>
                <a:cubicBezTo>
                  <a:pt x="163165" y="78234"/>
                  <a:pt x="172095" y="71438"/>
                  <a:pt x="182563" y="71438"/>
                </a:cubicBezTo>
                <a:cubicBezTo>
                  <a:pt x="195709" y="71438"/>
                  <a:pt x="206375" y="82104"/>
                  <a:pt x="206375" y="95250"/>
                </a:cubicBezTo>
                <a:close/>
                <a:moveTo>
                  <a:pt x="47625" y="254000"/>
                </a:moveTo>
                <a:cubicBezTo>
                  <a:pt x="21332" y="254000"/>
                  <a:pt x="0" y="232668"/>
                  <a:pt x="0" y="206375"/>
                </a:cubicBezTo>
                <a:cubicBezTo>
                  <a:pt x="0" y="185291"/>
                  <a:pt x="13692" y="167382"/>
                  <a:pt x="32693" y="161131"/>
                </a:cubicBezTo>
                <a:cubicBezTo>
                  <a:pt x="32048" y="157807"/>
                  <a:pt x="31750" y="154335"/>
                  <a:pt x="31750" y="150813"/>
                </a:cubicBezTo>
                <a:cubicBezTo>
                  <a:pt x="31750" y="120104"/>
                  <a:pt x="56604" y="95250"/>
                  <a:pt x="87313" y="95250"/>
                </a:cubicBezTo>
                <a:cubicBezTo>
                  <a:pt x="108694" y="95250"/>
                  <a:pt x="127248" y="107305"/>
                  <a:pt x="136525" y="125016"/>
                </a:cubicBezTo>
                <a:cubicBezTo>
                  <a:pt x="143818" y="116532"/>
                  <a:pt x="154632" y="111125"/>
                  <a:pt x="166688" y="111125"/>
                </a:cubicBezTo>
                <a:cubicBezTo>
                  <a:pt x="188615" y="111125"/>
                  <a:pt x="206375" y="128885"/>
                  <a:pt x="206375" y="150813"/>
                </a:cubicBezTo>
                <a:cubicBezTo>
                  <a:pt x="206375" y="153541"/>
                  <a:pt x="206077" y="156170"/>
                  <a:pt x="205581" y="158750"/>
                </a:cubicBezTo>
                <a:cubicBezTo>
                  <a:pt x="205829" y="158750"/>
                  <a:pt x="206127" y="158750"/>
                  <a:pt x="206375" y="158750"/>
                </a:cubicBezTo>
                <a:cubicBezTo>
                  <a:pt x="232668" y="158750"/>
                  <a:pt x="254000" y="180082"/>
                  <a:pt x="254000" y="206375"/>
                </a:cubicBezTo>
                <a:cubicBezTo>
                  <a:pt x="254000" y="232668"/>
                  <a:pt x="232668" y="254000"/>
                  <a:pt x="206375" y="254000"/>
                </a:cubicBezTo>
                <a:lnTo>
                  <a:pt x="47625" y="254000"/>
                </a:lnTo>
                <a:close/>
              </a:path>
            </a:pathLst>
          </a:custGeom>
          <a:solidFill>
            <a:srgbClr val="F8F5F0"/>
          </a:solidFill>
        </p:spPr>
      </p:sp>
      <p:sp>
        <p:nvSpPr>
          <p:cNvPr id="42" name="Text 40"/>
          <p:cNvSpPr/>
          <p:nvPr/>
        </p:nvSpPr>
        <p:spPr>
          <a:xfrm>
            <a:off x="11430000" y="6629239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天气变化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0769600" y="7213439"/>
            <a:ext cx="45720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山区天气多变，提前查看天气预报。遇到雷雨、大风等恶劣天气，应暂停登山，寻找安全避雨点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pic.nximg.cn/c2f42032db2b713c1fc3a3d335c24132f1327c0d.jpg"/>
          <p:cNvPicPr>
            <a:picLocks noChangeAspect="1"/>
          </p:cNvPicPr>
          <p:nvPr/>
        </p:nvPicPr>
        <p:blipFill>
          <a:blip r:embed="rId1"/>
          <a:srcRect t="8153" b="8153"/>
          <a:stretch>
            <a:fillRect/>
          </a:stretch>
        </p:blipFill>
        <p:spPr>
          <a:xfrm>
            <a:off x="0" y="0"/>
            <a:ext cx="16256000" cy="10655743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10655743"/>
          </a:xfrm>
          <a:custGeom>
            <a:avLst/>
            <a:gdLst/>
            <a:ahLst/>
            <a:cxnLst/>
            <a:rect l="l" t="t" r="r" b="b"/>
            <a:pathLst>
              <a:path w="16256000" h="10655743">
                <a:moveTo>
                  <a:pt x="0" y="0"/>
                </a:moveTo>
                <a:lnTo>
                  <a:pt x="16256000" y="0"/>
                </a:lnTo>
                <a:lnTo>
                  <a:pt x="16256000" y="10655743"/>
                </a:lnTo>
                <a:lnTo>
                  <a:pt x="0" y="1065574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90000"/>
                </a:srgbClr>
              </a:gs>
              <a:gs pos="50000">
                <a:srgbClr val="4A433D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</p:spPr>
      </p:sp>
      <p:sp>
        <p:nvSpPr>
          <p:cNvPr id="4" name="Shape 1"/>
          <p:cNvSpPr/>
          <p:nvPr/>
        </p:nvSpPr>
        <p:spPr>
          <a:xfrm>
            <a:off x="6316905" y="1219066"/>
            <a:ext cx="1220290" cy="32686"/>
          </a:xfrm>
          <a:custGeom>
            <a:avLst/>
            <a:gdLst/>
            <a:ahLst/>
            <a:cxnLst/>
            <a:rect l="l" t="t" r="r" b="b"/>
            <a:pathLst>
              <a:path w="1220290" h="32686">
                <a:moveTo>
                  <a:pt x="0" y="0"/>
                </a:moveTo>
                <a:lnTo>
                  <a:pt x="1220290" y="0"/>
                </a:lnTo>
                <a:lnTo>
                  <a:pt x="1220290" y="32686"/>
                </a:lnTo>
                <a:lnTo>
                  <a:pt x="0" y="32686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5" name="Shape 2"/>
          <p:cNvSpPr/>
          <p:nvPr/>
        </p:nvSpPr>
        <p:spPr>
          <a:xfrm>
            <a:off x="7864058" y="973918"/>
            <a:ext cx="522981" cy="522981"/>
          </a:xfrm>
          <a:custGeom>
            <a:avLst/>
            <a:gdLst/>
            <a:ahLst/>
            <a:cxnLst/>
            <a:rect l="l" t="t" r="r" b="b"/>
            <a:pathLst>
              <a:path w="522981" h="522981">
                <a:moveTo>
                  <a:pt x="262001" y="0"/>
                </a:moveTo>
                <a:cubicBezTo>
                  <a:pt x="277017" y="0"/>
                  <a:pt x="290806" y="8274"/>
                  <a:pt x="297956" y="21450"/>
                </a:cubicBezTo>
                <a:lnTo>
                  <a:pt x="518589" y="430029"/>
                </a:lnTo>
                <a:cubicBezTo>
                  <a:pt x="525433" y="442695"/>
                  <a:pt x="525126" y="458017"/>
                  <a:pt x="517772" y="470377"/>
                </a:cubicBezTo>
                <a:cubicBezTo>
                  <a:pt x="510417" y="482736"/>
                  <a:pt x="497036" y="490295"/>
                  <a:pt x="482736" y="490295"/>
                </a:cubicBezTo>
                <a:lnTo>
                  <a:pt x="41471" y="490295"/>
                </a:lnTo>
                <a:cubicBezTo>
                  <a:pt x="27068" y="490295"/>
                  <a:pt x="13790" y="482736"/>
                  <a:pt x="6435" y="470377"/>
                </a:cubicBezTo>
                <a:cubicBezTo>
                  <a:pt x="-919" y="458017"/>
                  <a:pt x="-1226" y="442695"/>
                  <a:pt x="5618" y="430029"/>
                </a:cubicBezTo>
                <a:lnTo>
                  <a:pt x="226251" y="21450"/>
                </a:lnTo>
                <a:lnTo>
                  <a:pt x="229213" y="16752"/>
                </a:lnTo>
                <a:cubicBezTo>
                  <a:pt x="236669" y="6333"/>
                  <a:pt x="248825" y="0"/>
                  <a:pt x="262001" y="0"/>
                </a:cubicBezTo>
                <a:close/>
                <a:moveTo>
                  <a:pt x="174055" y="255260"/>
                </a:moveTo>
                <a:lnTo>
                  <a:pt x="201429" y="282635"/>
                </a:lnTo>
                <a:cubicBezTo>
                  <a:pt x="207762" y="288968"/>
                  <a:pt x="218181" y="288968"/>
                  <a:pt x="224514" y="282635"/>
                </a:cubicBezTo>
                <a:lnTo>
                  <a:pt x="268743" y="238406"/>
                </a:lnTo>
                <a:cubicBezTo>
                  <a:pt x="274872" y="232277"/>
                  <a:pt x="283145" y="228804"/>
                  <a:pt x="291828" y="228804"/>
                </a:cubicBezTo>
                <a:lnTo>
                  <a:pt x="335546" y="228804"/>
                </a:lnTo>
                <a:lnTo>
                  <a:pt x="261899" y="92441"/>
                </a:lnTo>
                <a:lnTo>
                  <a:pt x="173953" y="25526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6" name="Shape 3"/>
          <p:cNvSpPr/>
          <p:nvPr/>
        </p:nvSpPr>
        <p:spPr>
          <a:xfrm>
            <a:off x="8713903" y="1219066"/>
            <a:ext cx="1220290" cy="32686"/>
          </a:xfrm>
          <a:custGeom>
            <a:avLst/>
            <a:gdLst/>
            <a:ahLst/>
            <a:cxnLst/>
            <a:rect l="l" t="t" r="r" b="b"/>
            <a:pathLst>
              <a:path w="1220290" h="32686">
                <a:moveTo>
                  <a:pt x="0" y="0"/>
                </a:moveTo>
                <a:lnTo>
                  <a:pt x="1220290" y="0"/>
                </a:lnTo>
                <a:lnTo>
                  <a:pt x="1220290" y="32686"/>
                </a:lnTo>
                <a:lnTo>
                  <a:pt x="0" y="32686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7" name="Text 4"/>
          <p:cNvSpPr/>
          <p:nvPr/>
        </p:nvSpPr>
        <p:spPr>
          <a:xfrm>
            <a:off x="4970229" y="1932717"/>
            <a:ext cx="6308461" cy="13074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8235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启程吧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068288" y="3675988"/>
            <a:ext cx="6112343" cy="81715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145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征服五岳之巅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253913" y="4928964"/>
            <a:ext cx="1743271" cy="32686"/>
          </a:xfrm>
          <a:custGeom>
            <a:avLst/>
            <a:gdLst/>
            <a:ahLst/>
            <a:cxnLst/>
            <a:rect l="l" t="t" r="r" b="b"/>
            <a:pathLst>
              <a:path w="1743271" h="32686">
                <a:moveTo>
                  <a:pt x="0" y="0"/>
                </a:moveTo>
                <a:lnTo>
                  <a:pt x="1743271" y="0"/>
                </a:lnTo>
                <a:lnTo>
                  <a:pt x="1743271" y="32686"/>
                </a:lnTo>
                <a:lnTo>
                  <a:pt x="0" y="32686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10" name="Shape 7"/>
          <p:cNvSpPr/>
          <p:nvPr/>
        </p:nvSpPr>
        <p:spPr>
          <a:xfrm>
            <a:off x="5240436" y="5406184"/>
            <a:ext cx="5770226" cy="2926516"/>
          </a:xfrm>
          <a:custGeom>
            <a:avLst/>
            <a:gdLst/>
            <a:ahLst/>
            <a:cxnLst/>
            <a:rect l="l" t="t" r="r" b="b"/>
            <a:pathLst>
              <a:path w="5770226" h="2926516">
                <a:moveTo>
                  <a:pt x="130757" y="0"/>
                </a:moveTo>
                <a:lnTo>
                  <a:pt x="5639470" y="0"/>
                </a:lnTo>
                <a:cubicBezTo>
                  <a:pt x="5711684" y="0"/>
                  <a:pt x="5770226" y="58542"/>
                  <a:pt x="5770226" y="130757"/>
                </a:cubicBezTo>
                <a:lnTo>
                  <a:pt x="5770226" y="2795759"/>
                </a:lnTo>
                <a:cubicBezTo>
                  <a:pt x="5770226" y="2867974"/>
                  <a:pt x="5711684" y="2926516"/>
                  <a:pt x="5639470" y="2926516"/>
                </a:cubicBezTo>
                <a:lnTo>
                  <a:pt x="130757" y="2926516"/>
                </a:lnTo>
                <a:cubicBezTo>
                  <a:pt x="58542" y="2926516"/>
                  <a:pt x="0" y="2867974"/>
                  <a:pt x="0" y="2795759"/>
                </a:cubicBezTo>
                <a:lnTo>
                  <a:pt x="0" y="130757"/>
                </a:lnTo>
                <a:cubicBezTo>
                  <a:pt x="0" y="58542"/>
                  <a:pt x="58542" y="0"/>
                  <a:pt x="130757" y="0"/>
                </a:cubicBezTo>
                <a:close/>
              </a:path>
            </a:pathLst>
          </a:custGeom>
          <a:solidFill>
            <a:srgbClr val="F8F5F0">
              <a:alpha val="10196"/>
            </a:srgbClr>
          </a:solidFill>
          <a:ln w="20320">
            <a:solidFill>
              <a:srgbClr val="F8F5F0">
                <a:alpha val="20000"/>
              </a:srgbClr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674074" y="5850714"/>
            <a:ext cx="4902949" cy="64283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3090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"会当凌绝顶，一览众山小"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602568" y="6749588"/>
            <a:ext cx="1045962" cy="21791"/>
          </a:xfrm>
          <a:custGeom>
            <a:avLst/>
            <a:gdLst/>
            <a:ahLst/>
            <a:cxnLst/>
            <a:rect l="l" t="t" r="r" b="b"/>
            <a:pathLst>
              <a:path w="1045962" h="21791">
                <a:moveTo>
                  <a:pt x="0" y="0"/>
                </a:moveTo>
                <a:lnTo>
                  <a:pt x="1045962" y="0"/>
                </a:lnTo>
                <a:lnTo>
                  <a:pt x="1045962" y="21791"/>
                </a:lnTo>
                <a:lnTo>
                  <a:pt x="0" y="21791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13" name="Text 10"/>
          <p:cNvSpPr/>
          <p:nvPr/>
        </p:nvSpPr>
        <p:spPr>
          <a:xfrm>
            <a:off x="5706761" y="7032870"/>
            <a:ext cx="4837576" cy="8498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060" dirty="0">
                <a:solidFill>
                  <a:srgbClr val="F8F5F0">
                    <a:alpha val="9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预祝您的泰山之旅，不仅收获壮丽的风景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2060" dirty="0">
                <a:solidFill>
                  <a:srgbClr val="F8F5F0">
                    <a:alpha val="9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更能体验一步一阶的坚持与登顶后的豁达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44534" y="8882778"/>
            <a:ext cx="15358216" cy="1324886"/>
          </a:xfrm>
          <a:custGeom>
            <a:avLst/>
            <a:gdLst/>
            <a:ahLst/>
            <a:cxnLst/>
            <a:rect l="l" t="t" r="r" b="b"/>
            <a:pathLst>
              <a:path w="15358216" h="1324886">
                <a:moveTo>
                  <a:pt x="130740" y="0"/>
                </a:moveTo>
                <a:lnTo>
                  <a:pt x="15227476" y="0"/>
                </a:lnTo>
                <a:cubicBezTo>
                  <a:pt x="15299681" y="0"/>
                  <a:pt x="15358216" y="58534"/>
                  <a:pt x="15358216" y="130740"/>
                </a:cubicBezTo>
                <a:lnTo>
                  <a:pt x="15358216" y="1194146"/>
                </a:lnTo>
                <a:cubicBezTo>
                  <a:pt x="15358216" y="1266303"/>
                  <a:pt x="15299633" y="1324886"/>
                  <a:pt x="15227476" y="1324886"/>
                </a:cubicBezTo>
                <a:lnTo>
                  <a:pt x="130740" y="1324886"/>
                </a:lnTo>
                <a:cubicBezTo>
                  <a:pt x="58534" y="1324886"/>
                  <a:pt x="0" y="1266352"/>
                  <a:pt x="0" y="1194146"/>
                </a:cubicBezTo>
                <a:lnTo>
                  <a:pt x="0" y="130740"/>
                </a:lnTo>
                <a:cubicBezTo>
                  <a:pt x="0" y="58583"/>
                  <a:pt x="58583" y="0"/>
                  <a:pt x="130740" y="0"/>
                </a:cubicBezTo>
                <a:close/>
              </a:path>
            </a:pathLst>
          </a:custGeom>
          <a:solidFill>
            <a:srgbClr val="F8F5F0">
              <a:alpha val="10196"/>
            </a:srgbClr>
          </a:solidFill>
          <a:ln w="20320">
            <a:solidFill>
              <a:srgbClr val="F8F5F0">
                <a:alpha val="20000"/>
              </a:srgbClr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932650" y="9381657"/>
            <a:ext cx="326863" cy="326863"/>
          </a:xfrm>
          <a:custGeom>
            <a:avLst/>
            <a:gdLst/>
            <a:ahLst/>
            <a:cxnLst/>
            <a:rect l="l" t="t" r="r" b="b"/>
            <a:pathLst>
              <a:path w="326863" h="326863">
                <a:moveTo>
                  <a:pt x="153856" y="55605"/>
                </a:moveTo>
                <a:lnTo>
                  <a:pt x="163432" y="68820"/>
                </a:lnTo>
                <a:lnTo>
                  <a:pt x="173008" y="55605"/>
                </a:lnTo>
                <a:cubicBezTo>
                  <a:pt x="188968" y="33516"/>
                  <a:pt x="214632" y="20429"/>
                  <a:pt x="241892" y="20429"/>
                </a:cubicBezTo>
                <a:cubicBezTo>
                  <a:pt x="288814" y="20429"/>
                  <a:pt x="326863" y="58478"/>
                  <a:pt x="326863" y="105401"/>
                </a:cubicBezTo>
                <a:lnTo>
                  <a:pt x="326863" y="107060"/>
                </a:lnTo>
                <a:cubicBezTo>
                  <a:pt x="326863" y="178690"/>
                  <a:pt x="237550" y="261874"/>
                  <a:pt x="190947" y="297433"/>
                </a:cubicBezTo>
                <a:cubicBezTo>
                  <a:pt x="183031" y="303434"/>
                  <a:pt x="173327" y="306434"/>
                  <a:pt x="163432" y="306434"/>
                </a:cubicBezTo>
                <a:cubicBezTo>
                  <a:pt x="153536" y="306434"/>
                  <a:pt x="143769" y="303498"/>
                  <a:pt x="135916" y="297433"/>
                </a:cubicBezTo>
                <a:cubicBezTo>
                  <a:pt x="89313" y="261874"/>
                  <a:pt x="0" y="178690"/>
                  <a:pt x="0" y="107060"/>
                </a:cubicBezTo>
                <a:lnTo>
                  <a:pt x="0" y="105401"/>
                </a:lnTo>
                <a:cubicBezTo>
                  <a:pt x="0" y="58478"/>
                  <a:pt x="38049" y="20429"/>
                  <a:pt x="84972" y="20429"/>
                </a:cubicBezTo>
                <a:cubicBezTo>
                  <a:pt x="112232" y="20429"/>
                  <a:pt x="137895" y="33516"/>
                  <a:pt x="153856" y="55605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16" name="Text 13"/>
          <p:cNvSpPr/>
          <p:nvPr/>
        </p:nvSpPr>
        <p:spPr>
          <a:xfrm>
            <a:off x="1471974" y="9240154"/>
            <a:ext cx="1351035" cy="34865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6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坚持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471974" y="9588670"/>
            <a:ext cx="1307453" cy="26149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5" dirty="0">
                <a:solidFill>
                  <a:srgbClr val="F8F5F0">
                    <a:alpha val="8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每一步都是成长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5844043" y="9381657"/>
            <a:ext cx="326863" cy="326863"/>
          </a:xfrm>
          <a:custGeom>
            <a:avLst/>
            <a:gdLst/>
            <a:ahLst/>
            <a:cxnLst/>
            <a:rect l="l" t="t" r="r" b="b"/>
            <a:pathLst>
              <a:path w="326863" h="326863">
                <a:moveTo>
                  <a:pt x="163751" y="0"/>
                </a:moveTo>
                <a:cubicBezTo>
                  <a:pt x="173135" y="0"/>
                  <a:pt x="181754" y="5171"/>
                  <a:pt x="186223" y="13407"/>
                </a:cubicBezTo>
                <a:lnTo>
                  <a:pt x="324118" y="268768"/>
                </a:lnTo>
                <a:cubicBezTo>
                  <a:pt x="328395" y="276685"/>
                  <a:pt x="328204" y="286261"/>
                  <a:pt x="323607" y="293985"/>
                </a:cubicBezTo>
                <a:cubicBezTo>
                  <a:pt x="319011" y="301710"/>
                  <a:pt x="310648" y="306434"/>
                  <a:pt x="301710" y="306434"/>
                </a:cubicBezTo>
                <a:lnTo>
                  <a:pt x="25919" y="306434"/>
                </a:lnTo>
                <a:cubicBezTo>
                  <a:pt x="16918" y="306434"/>
                  <a:pt x="8618" y="301710"/>
                  <a:pt x="4022" y="293985"/>
                </a:cubicBezTo>
                <a:cubicBezTo>
                  <a:pt x="-575" y="286261"/>
                  <a:pt x="-766" y="276685"/>
                  <a:pt x="3511" y="268768"/>
                </a:cubicBezTo>
                <a:lnTo>
                  <a:pt x="141407" y="13407"/>
                </a:lnTo>
                <a:lnTo>
                  <a:pt x="143258" y="10470"/>
                </a:lnTo>
                <a:cubicBezTo>
                  <a:pt x="147918" y="3958"/>
                  <a:pt x="155515" y="0"/>
                  <a:pt x="163751" y="0"/>
                </a:cubicBezTo>
                <a:close/>
                <a:moveTo>
                  <a:pt x="108784" y="159537"/>
                </a:moveTo>
                <a:lnTo>
                  <a:pt x="125893" y="176647"/>
                </a:lnTo>
                <a:cubicBezTo>
                  <a:pt x="129852" y="180605"/>
                  <a:pt x="136363" y="180605"/>
                  <a:pt x="140321" y="176647"/>
                </a:cubicBezTo>
                <a:lnTo>
                  <a:pt x="167964" y="149004"/>
                </a:lnTo>
                <a:cubicBezTo>
                  <a:pt x="171795" y="145173"/>
                  <a:pt x="176966" y="143003"/>
                  <a:pt x="182392" y="143003"/>
                </a:cubicBezTo>
                <a:lnTo>
                  <a:pt x="209716" y="143003"/>
                </a:lnTo>
                <a:lnTo>
                  <a:pt x="163687" y="57776"/>
                </a:lnTo>
                <a:lnTo>
                  <a:pt x="108720" y="159537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19" name="Text 16"/>
          <p:cNvSpPr/>
          <p:nvPr/>
        </p:nvSpPr>
        <p:spPr>
          <a:xfrm>
            <a:off x="6383367" y="9240154"/>
            <a:ext cx="1176708" cy="34865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6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征服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383367" y="9588670"/>
            <a:ext cx="1133126" cy="26149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5" dirty="0">
                <a:solidFill>
                  <a:srgbClr val="F8F5F0">
                    <a:alpha val="8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登顶后的喜悦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10735144" y="9381657"/>
            <a:ext cx="367721" cy="326863"/>
          </a:xfrm>
          <a:custGeom>
            <a:avLst/>
            <a:gdLst/>
            <a:ahLst/>
            <a:cxnLst/>
            <a:rect l="l" t="t" r="r" b="b"/>
            <a:pathLst>
              <a:path w="367721" h="326863">
                <a:moveTo>
                  <a:pt x="183861" y="20429"/>
                </a:moveTo>
                <a:cubicBezTo>
                  <a:pt x="132277" y="20429"/>
                  <a:pt x="90973" y="43922"/>
                  <a:pt x="60904" y="71884"/>
                </a:cubicBezTo>
                <a:cubicBezTo>
                  <a:pt x="31026" y="99655"/>
                  <a:pt x="11044" y="132788"/>
                  <a:pt x="1532" y="155579"/>
                </a:cubicBezTo>
                <a:cubicBezTo>
                  <a:pt x="-575" y="160623"/>
                  <a:pt x="-575" y="166241"/>
                  <a:pt x="1532" y="171284"/>
                </a:cubicBezTo>
                <a:cubicBezTo>
                  <a:pt x="11044" y="194075"/>
                  <a:pt x="31026" y="227272"/>
                  <a:pt x="60904" y="254979"/>
                </a:cubicBezTo>
                <a:cubicBezTo>
                  <a:pt x="90973" y="282877"/>
                  <a:pt x="132277" y="306434"/>
                  <a:pt x="183861" y="306434"/>
                </a:cubicBezTo>
                <a:cubicBezTo>
                  <a:pt x="235444" y="306434"/>
                  <a:pt x="276748" y="282941"/>
                  <a:pt x="306817" y="254979"/>
                </a:cubicBezTo>
                <a:cubicBezTo>
                  <a:pt x="336695" y="227208"/>
                  <a:pt x="356677" y="194075"/>
                  <a:pt x="366189" y="171284"/>
                </a:cubicBezTo>
                <a:cubicBezTo>
                  <a:pt x="368296" y="166241"/>
                  <a:pt x="368296" y="160623"/>
                  <a:pt x="366189" y="155579"/>
                </a:cubicBezTo>
                <a:cubicBezTo>
                  <a:pt x="356677" y="132788"/>
                  <a:pt x="336695" y="99591"/>
                  <a:pt x="306817" y="71884"/>
                </a:cubicBezTo>
                <a:cubicBezTo>
                  <a:pt x="276748" y="43986"/>
                  <a:pt x="235444" y="20429"/>
                  <a:pt x="183861" y="20429"/>
                </a:cubicBezTo>
                <a:close/>
                <a:moveTo>
                  <a:pt x="91930" y="163432"/>
                </a:moveTo>
                <a:cubicBezTo>
                  <a:pt x="91930" y="112694"/>
                  <a:pt x="133123" y="71501"/>
                  <a:pt x="183861" y="71501"/>
                </a:cubicBezTo>
                <a:cubicBezTo>
                  <a:pt x="234598" y="71501"/>
                  <a:pt x="275791" y="112694"/>
                  <a:pt x="275791" y="163432"/>
                </a:cubicBezTo>
                <a:cubicBezTo>
                  <a:pt x="275791" y="214169"/>
                  <a:pt x="234598" y="255362"/>
                  <a:pt x="183861" y="255362"/>
                </a:cubicBezTo>
                <a:cubicBezTo>
                  <a:pt x="133123" y="255362"/>
                  <a:pt x="91930" y="214169"/>
                  <a:pt x="91930" y="163432"/>
                </a:cubicBezTo>
                <a:close/>
                <a:moveTo>
                  <a:pt x="183861" y="122574"/>
                </a:moveTo>
                <a:cubicBezTo>
                  <a:pt x="183861" y="145109"/>
                  <a:pt x="165538" y="163432"/>
                  <a:pt x="143003" y="163432"/>
                </a:cubicBezTo>
                <a:cubicBezTo>
                  <a:pt x="135661" y="163432"/>
                  <a:pt x="128766" y="161516"/>
                  <a:pt x="122765" y="158069"/>
                </a:cubicBezTo>
                <a:cubicBezTo>
                  <a:pt x="122127" y="165028"/>
                  <a:pt x="122701" y="172178"/>
                  <a:pt x="124617" y="179264"/>
                </a:cubicBezTo>
                <a:cubicBezTo>
                  <a:pt x="133363" y="211950"/>
                  <a:pt x="167007" y="231358"/>
                  <a:pt x="199693" y="222612"/>
                </a:cubicBezTo>
                <a:cubicBezTo>
                  <a:pt x="232379" y="213866"/>
                  <a:pt x="251787" y="180222"/>
                  <a:pt x="243041" y="147535"/>
                </a:cubicBezTo>
                <a:cubicBezTo>
                  <a:pt x="235252" y="118360"/>
                  <a:pt x="207609" y="99783"/>
                  <a:pt x="178498" y="102336"/>
                </a:cubicBezTo>
                <a:cubicBezTo>
                  <a:pt x="181882" y="108273"/>
                  <a:pt x="183861" y="115168"/>
                  <a:pt x="183861" y="122574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22" name="Text 19"/>
          <p:cNvSpPr/>
          <p:nvPr/>
        </p:nvSpPr>
        <p:spPr>
          <a:xfrm>
            <a:off x="11294896" y="9240154"/>
            <a:ext cx="1002381" cy="34865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6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豁达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1294896" y="9588670"/>
            <a:ext cx="958799" cy="26149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5" dirty="0">
                <a:solidFill>
                  <a:srgbClr val="F8F5F0">
                    <a:alpha val="8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一览众山小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73100"/>
            <a:ext cx="812800" cy="25400"/>
          </a:xfrm>
          <a:custGeom>
            <a:avLst/>
            <a:gdLst/>
            <a:ahLst/>
            <a:cxnLst/>
            <a:rect l="l" t="t" r="r" b="b"/>
            <a:pathLst>
              <a:path w="812800" h="25400">
                <a:moveTo>
                  <a:pt x="0" y="0"/>
                </a:moveTo>
                <a:lnTo>
                  <a:pt x="812800" y="0"/>
                </a:lnTo>
                <a:lnTo>
                  <a:pt x="8128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524000" y="508000"/>
            <a:ext cx="1701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kern="0" spc="36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066800"/>
            <a:ext cx="156210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攻略导览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2235200"/>
            <a:ext cx="12700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01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574959" y="2336800"/>
            <a:ext cx="6540500" cy="482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泰山概况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574959" y="2965450"/>
            <a:ext cx="64643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五岳独尊：世界双遗产、文化圣山、自然奇观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331200" y="2235200"/>
            <a:ext cx="14351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A99884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563735" y="2336800"/>
            <a:ext cx="6375400" cy="482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登山路线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563735" y="2965450"/>
            <a:ext cx="62992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四大路线详解：红门、天外村、桃花峪、东御道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08000" y="3979228"/>
            <a:ext cx="14351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03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740535" y="4080828"/>
            <a:ext cx="6375400" cy="482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行程计划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740535" y="4709478"/>
            <a:ext cx="62992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一日精华游与两日观日出游方案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331200" y="3979228"/>
            <a:ext cx="14351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A99884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04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563735" y="4080828"/>
            <a:ext cx="6375400" cy="482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山顶景观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563735" y="4709478"/>
            <a:ext cx="62992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五大核心区域与四大自然奇观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08000" y="5723413"/>
            <a:ext cx="14351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05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739583" y="5825013"/>
            <a:ext cx="14198600" cy="482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实用贴士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739583" y="6453663"/>
            <a:ext cx="141224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门票费用、装备准备、重要提醒与注意事项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08000" y="7467600"/>
            <a:ext cx="15240000" cy="1168400"/>
          </a:xfrm>
          <a:custGeom>
            <a:avLst/>
            <a:gdLst/>
            <a:ahLst/>
            <a:cxnLst/>
            <a:rect l="l" t="t" r="r" b="b"/>
            <a:pathLst>
              <a:path w="15240000" h="1168400">
                <a:moveTo>
                  <a:pt x="152394" y="0"/>
                </a:moveTo>
                <a:lnTo>
                  <a:pt x="15087606" y="0"/>
                </a:lnTo>
                <a:cubicBezTo>
                  <a:pt x="15171771" y="0"/>
                  <a:pt x="15240000" y="68229"/>
                  <a:pt x="15240000" y="152394"/>
                </a:cubicBezTo>
                <a:lnTo>
                  <a:pt x="15240000" y="1016006"/>
                </a:lnTo>
                <a:cubicBezTo>
                  <a:pt x="15240000" y="1100171"/>
                  <a:pt x="15171771" y="1168400"/>
                  <a:pt x="15087606" y="1168400"/>
                </a:cubicBezTo>
                <a:lnTo>
                  <a:pt x="152394" y="1168400"/>
                </a:lnTo>
                <a:cubicBezTo>
                  <a:pt x="68286" y="1168400"/>
                  <a:pt x="0" y="1100114"/>
                  <a:pt x="0" y="1016006"/>
                </a:cubicBezTo>
                <a:lnTo>
                  <a:pt x="0" y="152394"/>
                </a:lnTo>
                <a:cubicBezTo>
                  <a:pt x="0" y="68286"/>
                  <a:pt x="68286" y="0"/>
                  <a:pt x="152394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21" name="Shape 19"/>
          <p:cNvSpPr/>
          <p:nvPr/>
        </p:nvSpPr>
        <p:spPr>
          <a:xfrm>
            <a:off x="989013" y="7861142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0" y="160734"/>
                </a:moveTo>
                <a:cubicBezTo>
                  <a:pt x="0" y="111398"/>
                  <a:pt x="39960" y="71438"/>
                  <a:pt x="89297" y="71438"/>
                </a:cubicBezTo>
                <a:lnTo>
                  <a:pt x="95250" y="71438"/>
                </a:lnTo>
                <a:cubicBezTo>
                  <a:pt x="108421" y="71438"/>
                  <a:pt x="119063" y="82079"/>
                  <a:pt x="119063" y="95250"/>
                </a:cubicBezTo>
                <a:cubicBezTo>
                  <a:pt x="119063" y="108421"/>
                  <a:pt x="108421" y="119063"/>
                  <a:pt x="95250" y="119063"/>
                </a:cubicBezTo>
                <a:lnTo>
                  <a:pt x="89297" y="119063"/>
                </a:lnTo>
                <a:cubicBezTo>
                  <a:pt x="66303" y="119063"/>
                  <a:pt x="47625" y="137740"/>
                  <a:pt x="47625" y="160734"/>
                </a:cubicBezTo>
                <a:lnTo>
                  <a:pt x="47625" y="166688"/>
                </a:lnTo>
                <a:lnTo>
                  <a:pt x="95250" y="166688"/>
                </a:lnTo>
                <a:cubicBezTo>
                  <a:pt x="121518" y="166688"/>
                  <a:pt x="142875" y="188044"/>
                  <a:pt x="142875" y="214313"/>
                </a:cubicBezTo>
                <a:lnTo>
                  <a:pt x="142875" y="261938"/>
                </a:lnTo>
                <a:cubicBezTo>
                  <a:pt x="142875" y="288206"/>
                  <a:pt x="121518" y="309563"/>
                  <a:pt x="95250" y="309563"/>
                </a:cubicBezTo>
                <a:lnTo>
                  <a:pt x="47625" y="309563"/>
                </a:lnTo>
                <a:cubicBezTo>
                  <a:pt x="21357" y="309563"/>
                  <a:pt x="0" y="288206"/>
                  <a:pt x="0" y="261938"/>
                </a:cubicBezTo>
                <a:lnTo>
                  <a:pt x="0" y="160734"/>
                </a:lnTo>
                <a:close/>
                <a:moveTo>
                  <a:pt x="190500" y="160734"/>
                </a:moveTo>
                <a:cubicBezTo>
                  <a:pt x="190500" y="111398"/>
                  <a:pt x="230460" y="71438"/>
                  <a:pt x="279797" y="71438"/>
                </a:cubicBezTo>
                <a:lnTo>
                  <a:pt x="285750" y="71438"/>
                </a:lnTo>
                <a:cubicBezTo>
                  <a:pt x="298921" y="71438"/>
                  <a:pt x="309563" y="82079"/>
                  <a:pt x="309563" y="95250"/>
                </a:cubicBezTo>
                <a:cubicBezTo>
                  <a:pt x="309563" y="108421"/>
                  <a:pt x="298921" y="119063"/>
                  <a:pt x="285750" y="119063"/>
                </a:cubicBezTo>
                <a:lnTo>
                  <a:pt x="279797" y="119063"/>
                </a:lnTo>
                <a:cubicBezTo>
                  <a:pt x="256803" y="119063"/>
                  <a:pt x="238125" y="137740"/>
                  <a:pt x="238125" y="160734"/>
                </a:cubicBezTo>
                <a:lnTo>
                  <a:pt x="238125" y="166688"/>
                </a:lnTo>
                <a:lnTo>
                  <a:pt x="285750" y="166688"/>
                </a:lnTo>
                <a:cubicBezTo>
                  <a:pt x="312018" y="166688"/>
                  <a:pt x="333375" y="188044"/>
                  <a:pt x="333375" y="214313"/>
                </a:cubicBezTo>
                <a:lnTo>
                  <a:pt x="333375" y="261938"/>
                </a:lnTo>
                <a:cubicBezTo>
                  <a:pt x="333375" y="288206"/>
                  <a:pt x="312018" y="309563"/>
                  <a:pt x="285750" y="309563"/>
                </a:cubicBezTo>
                <a:lnTo>
                  <a:pt x="238125" y="309563"/>
                </a:lnTo>
                <a:cubicBezTo>
                  <a:pt x="211857" y="309563"/>
                  <a:pt x="190500" y="288206"/>
                  <a:pt x="190500" y="261938"/>
                </a:cubicBezTo>
                <a:lnTo>
                  <a:pt x="190500" y="160734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22" name="Text 20"/>
          <p:cNvSpPr/>
          <p:nvPr/>
        </p:nvSpPr>
        <p:spPr>
          <a:xfrm>
            <a:off x="1593850" y="7848600"/>
            <a:ext cx="3505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会当凌绝顶，一览众山小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4732000" y="7721600"/>
            <a:ext cx="609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dirty="0">
                <a:solidFill>
                  <a:srgbClr val="F8F5F0">
                    <a:alpha val="6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唐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4706600" y="8026400"/>
            <a:ext cx="635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2000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杜甫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78822" y="610498"/>
            <a:ext cx="766115" cy="23941"/>
          </a:xfrm>
          <a:custGeom>
            <a:avLst/>
            <a:gdLst/>
            <a:ahLst/>
            <a:cxnLst/>
            <a:rect l="l" t="t" r="r" b="b"/>
            <a:pathLst>
              <a:path w="766115" h="23941">
                <a:moveTo>
                  <a:pt x="0" y="0"/>
                </a:moveTo>
                <a:lnTo>
                  <a:pt x="766115" y="0"/>
                </a:lnTo>
                <a:lnTo>
                  <a:pt x="766115" y="23941"/>
                </a:lnTo>
                <a:lnTo>
                  <a:pt x="0" y="23941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436465" y="478822"/>
            <a:ext cx="1376613" cy="28729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0" kern="0" spc="302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OVERVIEW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78822" y="909761"/>
            <a:ext cx="15585649" cy="57458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25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泰山概况：五岳独尊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2339" y="1771641"/>
            <a:ext cx="6856728" cy="2489873"/>
          </a:xfrm>
          <a:custGeom>
            <a:avLst/>
            <a:gdLst/>
            <a:ahLst/>
            <a:cxnLst/>
            <a:rect l="l" t="t" r="r" b="b"/>
            <a:pathLst>
              <a:path w="6856728" h="2489873">
                <a:moveTo>
                  <a:pt x="0" y="0"/>
                </a:moveTo>
                <a:lnTo>
                  <a:pt x="6856728" y="0"/>
                </a:lnTo>
                <a:lnTo>
                  <a:pt x="6856728" y="2489873"/>
                </a:lnTo>
                <a:lnTo>
                  <a:pt x="0" y="248987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6" name="Shape 4"/>
          <p:cNvSpPr/>
          <p:nvPr/>
        </p:nvSpPr>
        <p:spPr>
          <a:xfrm>
            <a:off x="512339" y="1771641"/>
            <a:ext cx="67035" cy="2489873"/>
          </a:xfrm>
          <a:custGeom>
            <a:avLst/>
            <a:gdLst/>
            <a:ahLst/>
            <a:cxnLst/>
            <a:rect l="l" t="t" r="r" b="b"/>
            <a:pathLst>
              <a:path w="67035" h="2489873">
                <a:moveTo>
                  <a:pt x="0" y="0"/>
                </a:moveTo>
                <a:lnTo>
                  <a:pt x="67035" y="0"/>
                </a:lnTo>
                <a:lnTo>
                  <a:pt x="67035" y="2489873"/>
                </a:lnTo>
                <a:lnTo>
                  <a:pt x="0" y="2489873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7" name="Shape 5"/>
          <p:cNvSpPr/>
          <p:nvPr/>
        </p:nvSpPr>
        <p:spPr>
          <a:xfrm>
            <a:off x="860084" y="2202580"/>
            <a:ext cx="484807" cy="430940"/>
          </a:xfrm>
          <a:custGeom>
            <a:avLst/>
            <a:gdLst/>
            <a:ahLst/>
            <a:cxnLst/>
            <a:rect l="l" t="t" r="r" b="b"/>
            <a:pathLst>
              <a:path w="484807" h="430940">
                <a:moveTo>
                  <a:pt x="263446" y="73394"/>
                </a:moveTo>
                <a:cubicBezTo>
                  <a:pt x="271189" y="67250"/>
                  <a:pt x="276071" y="57739"/>
                  <a:pt x="276071" y="47134"/>
                </a:cubicBezTo>
                <a:cubicBezTo>
                  <a:pt x="276071" y="28533"/>
                  <a:pt x="261005" y="13467"/>
                  <a:pt x="242404" y="13467"/>
                </a:cubicBezTo>
                <a:cubicBezTo>
                  <a:pt x="223802" y="13467"/>
                  <a:pt x="208736" y="28533"/>
                  <a:pt x="208736" y="47134"/>
                </a:cubicBezTo>
                <a:cubicBezTo>
                  <a:pt x="208736" y="57739"/>
                  <a:pt x="213702" y="67250"/>
                  <a:pt x="221362" y="73394"/>
                </a:cubicBezTo>
                <a:lnTo>
                  <a:pt x="163791" y="163959"/>
                </a:lnTo>
                <a:cubicBezTo>
                  <a:pt x="155374" y="177173"/>
                  <a:pt x="137446" y="180456"/>
                  <a:pt x="124905" y="171029"/>
                </a:cubicBezTo>
                <a:lnTo>
                  <a:pt x="74825" y="133574"/>
                </a:lnTo>
                <a:cubicBezTo>
                  <a:pt x="78613" y="128188"/>
                  <a:pt x="80801" y="121538"/>
                  <a:pt x="80801" y="114468"/>
                </a:cubicBezTo>
                <a:cubicBezTo>
                  <a:pt x="80801" y="95867"/>
                  <a:pt x="65735" y="80801"/>
                  <a:pt x="47134" y="80801"/>
                </a:cubicBezTo>
                <a:cubicBezTo>
                  <a:pt x="28533" y="80801"/>
                  <a:pt x="13467" y="95867"/>
                  <a:pt x="13467" y="114468"/>
                </a:cubicBezTo>
                <a:cubicBezTo>
                  <a:pt x="13467" y="132817"/>
                  <a:pt x="28196" y="147799"/>
                  <a:pt x="46461" y="148135"/>
                </a:cubicBezTo>
                <a:lnTo>
                  <a:pt x="73899" y="331201"/>
                </a:lnTo>
                <a:cubicBezTo>
                  <a:pt x="77855" y="357545"/>
                  <a:pt x="100496" y="377072"/>
                  <a:pt x="127178" y="377072"/>
                </a:cubicBezTo>
                <a:lnTo>
                  <a:pt x="357629" y="377072"/>
                </a:lnTo>
                <a:cubicBezTo>
                  <a:pt x="384311" y="377072"/>
                  <a:pt x="406952" y="357545"/>
                  <a:pt x="410908" y="331201"/>
                </a:cubicBezTo>
                <a:lnTo>
                  <a:pt x="438346" y="148135"/>
                </a:lnTo>
                <a:cubicBezTo>
                  <a:pt x="456611" y="147799"/>
                  <a:pt x="471340" y="132817"/>
                  <a:pt x="471340" y="114468"/>
                </a:cubicBezTo>
                <a:cubicBezTo>
                  <a:pt x="471340" y="95867"/>
                  <a:pt x="456274" y="80801"/>
                  <a:pt x="437673" y="80801"/>
                </a:cubicBezTo>
                <a:cubicBezTo>
                  <a:pt x="419072" y="80801"/>
                  <a:pt x="404006" y="95867"/>
                  <a:pt x="404006" y="114468"/>
                </a:cubicBezTo>
                <a:cubicBezTo>
                  <a:pt x="404006" y="121538"/>
                  <a:pt x="406194" y="128188"/>
                  <a:pt x="409982" y="133574"/>
                </a:cubicBezTo>
                <a:lnTo>
                  <a:pt x="359986" y="171113"/>
                </a:lnTo>
                <a:cubicBezTo>
                  <a:pt x="347445" y="180540"/>
                  <a:pt x="329517" y="177258"/>
                  <a:pt x="321101" y="164043"/>
                </a:cubicBezTo>
                <a:lnTo>
                  <a:pt x="263446" y="73394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8" name="Text 6"/>
          <p:cNvSpPr/>
          <p:nvPr/>
        </p:nvSpPr>
        <p:spPr>
          <a:xfrm>
            <a:off x="1611235" y="2154698"/>
            <a:ext cx="2573667" cy="3830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6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地位与荣誉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611235" y="2681253"/>
            <a:ext cx="2537756" cy="3351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9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• 世界文化与自然双遗产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611235" y="3112193"/>
            <a:ext cx="2537756" cy="3351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9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• 国家5A级旅游景区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611235" y="3543132"/>
            <a:ext cx="2537756" cy="3351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9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• 中华国山、五岳之首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12339" y="4500776"/>
            <a:ext cx="6856728" cy="2011052"/>
          </a:xfrm>
          <a:custGeom>
            <a:avLst/>
            <a:gdLst/>
            <a:ahLst/>
            <a:cxnLst/>
            <a:rect l="l" t="t" r="r" b="b"/>
            <a:pathLst>
              <a:path w="6856728" h="2011052">
                <a:moveTo>
                  <a:pt x="0" y="0"/>
                </a:moveTo>
                <a:lnTo>
                  <a:pt x="6856728" y="0"/>
                </a:lnTo>
                <a:lnTo>
                  <a:pt x="6856728" y="2011052"/>
                </a:lnTo>
                <a:lnTo>
                  <a:pt x="0" y="201105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3" name="Shape 11"/>
          <p:cNvSpPr/>
          <p:nvPr/>
        </p:nvSpPr>
        <p:spPr>
          <a:xfrm>
            <a:off x="512339" y="4500776"/>
            <a:ext cx="67035" cy="2011052"/>
          </a:xfrm>
          <a:custGeom>
            <a:avLst/>
            <a:gdLst/>
            <a:ahLst/>
            <a:cxnLst/>
            <a:rect l="l" t="t" r="r" b="b"/>
            <a:pathLst>
              <a:path w="67035" h="2011052">
                <a:moveTo>
                  <a:pt x="0" y="0"/>
                </a:moveTo>
                <a:lnTo>
                  <a:pt x="67035" y="0"/>
                </a:lnTo>
                <a:lnTo>
                  <a:pt x="67035" y="2011052"/>
                </a:lnTo>
                <a:lnTo>
                  <a:pt x="0" y="2011052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14" name="Shape 12"/>
          <p:cNvSpPr/>
          <p:nvPr/>
        </p:nvSpPr>
        <p:spPr>
          <a:xfrm>
            <a:off x="887017" y="4931715"/>
            <a:ext cx="430940" cy="430940"/>
          </a:xfrm>
          <a:custGeom>
            <a:avLst/>
            <a:gdLst/>
            <a:ahLst/>
            <a:cxnLst/>
            <a:rect l="l" t="t" r="r" b="b"/>
            <a:pathLst>
              <a:path w="430940" h="430940">
                <a:moveTo>
                  <a:pt x="215891" y="0"/>
                </a:moveTo>
                <a:cubicBezTo>
                  <a:pt x="228263" y="0"/>
                  <a:pt x="239626" y="6818"/>
                  <a:pt x="245518" y="17675"/>
                </a:cubicBezTo>
                <a:lnTo>
                  <a:pt x="427320" y="354347"/>
                </a:lnTo>
                <a:cubicBezTo>
                  <a:pt x="432960" y="364784"/>
                  <a:pt x="432707" y="377409"/>
                  <a:pt x="426647" y="387593"/>
                </a:cubicBezTo>
                <a:cubicBezTo>
                  <a:pt x="420587" y="397777"/>
                  <a:pt x="409561" y="404006"/>
                  <a:pt x="397777" y="404006"/>
                </a:cubicBezTo>
                <a:lnTo>
                  <a:pt x="34172" y="404006"/>
                </a:lnTo>
                <a:cubicBezTo>
                  <a:pt x="22304" y="404006"/>
                  <a:pt x="11363" y="397777"/>
                  <a:pt x="5303" y="387593"/>
                </a:cubicBezTo>
                <a:cubicBezTo>
                  <a:pt x="-758" y="377409"/>
                  <a:pt x="-1010" y="364784"/>
                  <a:pt x="4629" y="354347"/>
                </a:cubicBezTo>
                <a:lnTo>
                  <a:pt x="186432" y="17675"/>
                </a:lnTo>
                <a:lnTo>
                  <a:pt x="188873" y="13804"/>
                </a:lnTo>
                <a:cubicBezTo>
                  <a:pt x="195017" y="5218"/>
                  <a:pt x="205033" y="0"/>
                  <a:pt x="215891" y="0"/>
                </a:cubicBezTo>
                <a:close/>
                <a:moveTo>
                  <a:pt x="143422" y="210336"/>
                </a:moveTo>
                <a:lnTo>
                  <a:pt x="165979" y="232893"/>
                </a:lnTo>
                <a:cubicBezTo>
                  <a:pt x="171197" y="238111"/>
                  <a:pt x="179783" y="238111"/>
                  <a:pt x="185001" y="232893"/>
                </a:cubicBezTo>
                <a:lnTo>
                  <a:pt x="221446" y="196448"/>
                </a:lnTo>
                <a:cubicBezTo>
                  <a:pt x="226496" y="191398"/>
                  <a:pt x="233313" y="188536"/>
                  <a:pt x="240468" y="188536"/>
                </a:cubicBezTo>
                <a:lnTo>
                  <a:pt x="276492" y="188536"/>
                </a:lnTo>
                <a:lnTo>
                  <a:pt x="215806" y="76172"/>
                </a:lnTo>
                <a:lnTo>
                  <a:pt x="143338" y="210336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15" name="Text 13"/>
          <p:cNvSpPr/>
          <p:nvPr/>
        </p:nvSpPr>
        <p:spPr>
          <a:xfrm>
            <a:off x="1611235" y="4883833"/>
            <a:ext cx="2046963" cy="3830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6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主峰玉皇顶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611235" y="5410387"/>
            <a:ext cx="1759670" cy="7182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5655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1545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160523" y="5668952"/>
            <a:ext cx="538675" cy="4309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83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米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12339" y="6751089"/>
            <a:ext cx="6856728" cy="2477903"/>
          </a:xfrm>
          <a:custGeom>
            <a:avLst/>
            <a:gdLst/>
            <a:ahLst/>
            <a:cxnLst/>
            <a:rect l="l" t="t" r="r" b="b"/>
            <a:pathLst>
              <a:path w="6856728" h="2477903">
                <a:moveTo>
                  <a:pt x="0" y="0"/>
                </a:moveTo>
                <a:lnTo>
                  <a:pt x="6856728" y="0"/>
                </a:lnTo>
                <a:lnTo>
                  <a:pt x="6856728" y="2477903"/>
                </a:lnTo>
                <a:lnTo>
                  <a:pt x="0" y="247790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9" name="Shape 17"/>
          <p:cNvSpPr/>
          <p:nvPr/>
        </p:nvSpPr>
        <p:spPr>
          <a:xfrm>
            <a:off x="512339" y="6751089"/>
            <a:ext cx="67035" cy="2477903"/>
          </a:xfrm>
          <a:custGeom>
            <a:avLst/>
            <a:gdLst/>
            <a:ahLst/>
            <a:cxnLst/>
            <a:rect l="l" t="t" r="r" b="b"/>
            <a:pathLst>
              <a:path w="67035" h="2477903">
                <a:moveTo>
                  <a:pt x="0" y="0"/>
                </a:moveTo>
                <a:lnTo>
                  <a:pt x="67035" y="0"/>
                </a:lnTo>
                <a:lnTo>
                  <a:pt x="67035" y="2477903"/>
                </a:lnTo>
                <a:lnTo>
                  <a:pt x="0" y="2477903"/>
                </a:lnTo>
                <a:lnTo>
                  <a:pt x="0" y="0"/>
                </a:lnTo>
                <a:close/>
              </a:path>
            </a:pathLst>
          </a:custGeom>
          <a:solidFill>
            <a:srgbClr val="A99884"/>
          </a:solidFill>
        </p:spPr>
      </p:sp>
      <p:sp>
        <p:nvSpPr>
          <p:cNvPr id="20" name="Shape 18"/>
          <p:cNvSpPr/>
          <p:nvPr/>
        </p:nvSpPr>
        <p:spPr>
          <a:xfrm>
            <a:off x="860084" y="7182029"/>
            <a:ext cx="484807" cy="430940"/>
          </a:xfrm>
          <a:custGeom>
            <a:avLst/>
            <a:gdLst/>
            <a:ahLst/>
            <a:cxnLst/>
            <a:rect l="l" t="t" r="r" b="b"/>
            <a:pathLst>
              <a:path w="484807" h="430940">
                <a:moveTo>
                  <a:pt x="0" y="94268"/>
                </a:moveTo>
                <a:cubicBezTo>
                  <a:pt x="0" y="59338"/>
                  <a:pt x="26597" y="30637"/>
                  <a:pt x="60601" y="27270"/>
                </a:cubicBezTo>
                <a:lnTo>
                  <a:pt x="60601" y="26934"/>
                </a:lnTo>
                <a:lnTo>
                  <a:pt x="296271" y="26934"/>
                </a:lnTo>
                <a:cubicBezTo>
                  <a:pt x="340880" y="26934"/>
                  <a:pt x="377072" y="63126"/>
                  <a:pt x="377072" y="107735"/>
                </a:cubicBezTo>
                <a:lnTo>
                  <a:pt x="377072" y="255870"/>
                </a:lnTo>
                <a:lnTo>
                  <a:pt x="228937" y="255870"/>
                </a:lnTo>
                <a:cubicBezTo>
                  <a:pt x="195438" y="255870"/>
                  <a:pt x="168336" y="282972"/>
                  <a:pt x="168336" y="316471"/>
                </a:cubicBezTo>
                <a:lnTo>
                  <a:pt x="168336" y="366972"/>
                </a:lnTo>
                <a:cubicBezTo>
                  <a:pt x="168336" y="387425"/>
                  <a:pt x="151755" y="404006"/>
                  <a:pt x="131302" y="404006"/>
                </a:cubicBezTo>
                <a:cubicBezTo>
                  <a:pt x="110849" y="404006"/>
                  <a:pt x="94268" y="387425"/>
                  <a:pt x="94268" y="366972"/>
                </a:cubicBezTo>
                <a:lnTo>
                  <a:pt x="94268" y="175069"/>
                </a:lnTo>
                <a:lnTo>
                  <a:pt x="40401" y="175069"/>
                </a:lnTo>
                <a:cubicBezTo>
                  <a:pt x="18096" y="175069"/>
                  <a:pt x="0" y="156973"/>
                  <a:pt x="0" y="134669"/>
                </a:cubicBezTo>
                <a:lnTo>
                  <a:pt x="0" y="94268"/>
                </a:lnTo>
                <a:close/>
                <a:moveTo>
                  <a:pt x="199310" y="404006"/>
                </a:moveTo>
                <a:cubicBezTo>
                  <a:pt x="205285" y="392980"/>
                  <a:pt x="208736" y="380355"/>
                  <a:pt x="208736" y="366972"/>
                </a:cubicBezTo>
                <a:lnTo>
                  <a:pt x="208736" y="316471"/>
                </a:lnTo>
                <a:cubicBezTo>
                  <a:pt x="208736" y="305277"/>
                  <a:pt x="217742" y="296271"/>
                  <a:pt x="228937" y="296271"/>
                </a:cubicBezTo>
                <a:lnTo>
                  <a:pt x="437673" y="296271"/>
                </a:lnTo>
                <a:cubicBezTo>
                  <a:pt x="448867" y="296271"/>
                  <a:pt x="457873" y="305277"/>
                  <a:pt x="457873" y="316471"/>
                </a:cubicBezTo>
                <a:lnTo>
                  <a:pt x="457873" y="336672"/>
                </a:lnTo>
                <a:cubicBezTo>
                  <a:pt x="457873" y="373874"/>
                  <a:pt x="427741" y="404006"/>
                  <a:pt x="390539" y="404006"/>
                </a:cubicBezTo>
                <a:lnTo>
                  <a:pt x="199310" y="404006"/>
                </a:lnTo>
                <a:close/>
                <a:moveTo>
                  <a:pt x="67334" y="67334"/>
                </a:moveTo>
                <a:cubicBezTo>
                  <a:pt x="52437" y="67334"/>
                  <a:pt x="40401" y="79370"/>
                  <a:pt x="40401" y="94268"/>
                </a:cubicBezTo>
                <a:lnTo>
                  <a:pt x="40401" y="134669"/>
                </a:lnTo>
                <a:lnTo>
                  <a:pt x="94268" y="134669"/>
                </a:lnTo>
                <a:lnTo>
                  <a:pt x="94268" y="94268"/>
                </a:lnTo>
                <a:cubicBezTo>
                  <a:pt x="94268" y="79370"/>
                  <a:pt x="82232" y="67334"/>
                  <a:pt x="67334" y="67334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21" name="Text 19"/>
          <p:cNvSpPr/>
          <p:nvPr/>
        </p:nvSpPr>
        <p:spPr>
          <a:xfrm>
            <a:off x="1611235" y="7134147"/>
            <a:ext cx="3112342" cy="3830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6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文化圣山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611235" y="7679853"/>
            <a:ext cx="598677" cy="4309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395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13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2145571" y="7775617"/>
            <a:ext cx="2274404" cy="31602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8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代帝王亲临封禅祭祀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611235" y="8302321"/>
            <a:ext cx="1358358" cy="4309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395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2200+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2905251" y="8398085"/>
            <a:ext cx="1795582" cy="31602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8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处碑碣石刻现存</a:t>
            </a:r>
            <a:endParaRPr lang="en-US" sz="1600" dirty="0"/>
          </a:p>
        </p:txBody>
      </p:sp>
      <p:pic>
        <p:nvPicPr>
          <p:cNvPr id="26" name="Image 0" descr="https://kimi-web-img.moonshot.cn/img/x0.ifengimg.com/2386898d5f2fc72eef7f1529a3ecbc0ba42d8c9a.jpg"/>
          <p:cNvPicPr>
            <a:picLocks noChangeAspect="1"/>
          </p:cNvPicPr>
          <p:nvPr/>
        </p:nvPicPr>
        <p:blipFill>
          <a:blip r:embed="rId1"/>
          <a:srcRect l="14702" r="14702"/>
          <a:stretch>
            <a:fillRect/>
          </a:stretch>
        </p:blipFill>
        <p:spPr>
          <a:xfrm>
            <a:off x="7651423" y="1771641"/>
            <a:ext cx="8128000" cy="7457649"/>
          </a:xfrm>
          <a:prstGeom prst="roundRect">
            <a:avLst>
              <a:gd name="adj" fmla="val 1926"/>
            </a:avLst>
          </a:prstGeom>
        </p:spPr>
      </p:pic>
      <p:sp>
        <p:nvSpPr>
          <p:cNvPr id="27" name="Shape 24"/>
          <p:cNvSpPr/>
          <p:nvPr/>
        </p:nvSpPr>
        <p:spPr>
          <a:xfrm>
            <a:off x="7651423" y="1771641"/>
            <a:ext cx="8128000" cy="7457649"/>
          </a:xfrm>
          <a:custGeom>
            <a:avLst/>
            <a:gdLst/>
            <a:ahLst/>
            <a:cxnLst/>
            <a:rect l="l" t="t" r="r" b="b"/>
            <a:pathLst>
              <a:path w="8128000" h="7457649">
                <a:moveTo>
                  <a:pt x="0" y="0"/>
                </a:moveTo>
                <a:lnTo>
                  <a:pt x="8128000" y="0"/>
                </a:lnTo>
                <a:lnTo>
                  <a:pt x="8128000" y="7457649"/>
                </a:lnTo>
                <a:lnTo>
                  <a:pt x="0" y="7457649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80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</p:spPr>
      </p:sp>
      <p:sp>
        <p:nvSpPr>
          <p:cNvPr id="28" name="Text 25"/>
          <p:cNvSpPr/>
          <p:nvPr/>
        </p:nvSpPr>
        <p:spPr>
          <a:xfrm>
            <a:off x="8034480" y="6639912"/>
            <a:ext cx="7541443" cy="4309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83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自然奇观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8034480" y="7262380"/>
            <a:ext cx="574586" cy="574586"/>
          </a:xfrm>
          <a:custGeom>
            <a:avLst/>
            <a:gdLst/>
            <a:ahLst/>
            <a:cxnLst/>
            <a:rect l="l" t="t" r="r" b="b"/>
            <a:pathLst>
              <a:path w="574586" h="574586">
                <a:moveTo>
                  <a:pt x="287293" y="0"/>
                </a:moveTo>
                <a:lnTo>
                  <a:pt x="287293" y="0"/>
                </a:lnTo>
                <a:cubicBezTo>
                  <a:pt x="445961" y="0"/>
                  <a:pt x="574586" y="128625"/>
                  <a:pt x="574586" y="287293"/>
                </a:cubicBezTo>
                <a:lnTo>
                  <a:pt x="574586" y="287293"/>
                </a:lnTo>
                <a:cubicBezTo>
                  <a:pt x="574586" y="445961"/>
                  <a:pt x="445961" y="574586"/>
                  <a:pt x="287293" y="574586"/>
                </a:cubicBezTo>
                <a:lnTo>
                  <a:pt x="287293" y="574586"/>
                </a:lnTo>
                <a:cubicBezTo>
                  <a:pt x="128625" y="574586"/>
                  <a:pt x="0" y="445961"/>
                  <a:pt x="0" y="287293"/>
                </a:cubicBezTo>
                <a:lnTo>
                  <a:pt x="0" y="287293"/>
                </a:lnTo>
                <a:cubicBezTo>
                  <a:pt x="0" y="128625"/>
                  <a:pt x="128625" y="0"/>
                  <a:pt x="287293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0" name="Shape 27"/>
          <p:cNvSpPr/>
          <p:nvPr/>
        </p:nvSpPr>
        <p:spPr>
          <a:xfrm>
            <a:off x="8187105" y="7429968"/>
            <a:ext cx="269337" cy="239411"/>
          </a:xfrm>
          <a:custGeom>
            <a:avLst/>
            <a:gdLst/>
            <a:ahLst/>
            <a:cxnLst/>
            <a:rect l="l" t="t" r="r" b="b"/>
            <a:pathLst>
              <a:path w="269337" h="239411">
                <a:moveTo>
                  <a:pt x="83326" y="-4723"/>
                </a:moveTo>
                <a:cubicBezTo>
                  <a:pt x="86786" y="-6172"/>
                  <a:pt x="90714" y="-5751"/>
                  <a:pt x="93847" y="-3694"/>
                </a:cubicBezTo>
                <a:lnTo>
                  <a:pt x="134902" y="23520"/>
                </a:lnTo>
                <a:lnTo>
                  <a:pt x="175958" y="-3694"/>
                </a:lnTo>
                <a:cubicBezTo>
                  <a:pt x="179091" y="-5751"/>
                  <a:pt x="183018" y="-6126"/>
                  <a:pt x="186479" y="-4723"/>
                </a:cubicBezTo>
                <a:cubicBezTo>
                  <a:pt x="189939" y="-3320"/>
                  <a:pt x="192370" y="-234"/>
                  <a:pt x="193119" y="3413"/>
                </a:cubicBezTo>
                <a:lnTo>
                  <a:pt x="202891" y="51670"/>
                </a:lnTo>
                <a:lnTo>
                  <a:pt x="251148" y="61443"/>
                </a:lnTo>
                <a:cubicBezTo>
                  <a:pt x="254795" y="62191"/>
                  <a:pt x="257881" y="64716"/>
                  <a:pt x="259284" y="68129"/>
                </a:cubicBezTo>
                <a:cubicBezTo>
                  <a:pt x="260687" y="71543"/>
                  <a:pt x="260313" y="75517"/>
                  <a:pt x="258255" y="78650"/>
                </a:cubicBezTo>
                <a:lnTo>
                  <a:pt x="231041" y="119705"/>
                </a:lnTo>
                <a:lnTo>
                  <a:pt x="258255" y="160761"/>
                </a:lnTo>
                <a:cubicBezTo>
                  <a:pt x="260313" y="163894"/>
                  <a:pt x="260687" y="167821"/>
                  <a:pt x="259284" y="171282"/>
                </a:cubicBezTo>
                <a:cubicBezTo>
                  <a:pt x="257881" y="174742"/>
                  <a:pt x="254795" y="177267"/>
                  <a:pt x="251148" y="177968"/>
                </a:cubicBezTo>
                <a:lnTo>
                  <a:pt x="202845" y="187694"/>
                </a:lnTo>
                <a:lnTo>
                  <a:pt x="193119" y="235997"/>
                </a:lnTo>
                <a:cubicBezTo>
                  <a:pt x="192370" y="239645"/>
                  <a:pt x="189845" y="242731"/>
                  <a:pt x="186432" y="244134"/>
                </a:cubicBezTo>
                <a:cubicBezTo>
                  <a:pt x="183018" y="245536"/>
                  <a:pt x="179044" y="245162"/>
                  <a:pt x="175911" y="243105"/>
                </a:cubicBezTo>
                <a:lnTo>
                  <a:pt x="134856" y="215891"/>
                </a:lnTo>
                <a:lnTo>
                  <a:pt x="93800" y="243105"/>
                </a:lnTo>
                <a:cubicBezTo>
                  <a:pt x="90668" y="245162"/>
                  <a:pt x="86740" y="245536"/>
                  <a:pt x="83279" y="244134"/>
                </a:cubicBezTo>
                <a:cubicBezTo>
                  <a:pt x="79819" y="242731"/>
                  <a:pt x="77294" y="239645"/>
                  <a:pt x="76593" y="235997"/>
                </a:cubicBezTo>
                <a:lnTo>
                  <a:pt x="66867" y="187694"/>
                </a:lnTo>
                <a:lnTo>
                  <a:pt x="18564" y="177922"/>
                </a:lnTo>
                <a:cubicBezTo>
                  <a:pt x="14916" y="177173"/>
                  <a:pt x="11830" y="174648"/>
                  <a:pt x="10427" y="171235"/>
                </a:cubicBezTo>
                <a:cubicBezTo>
                  <a:pt x="9025" y="167821"/>
                  <a:pt x="9399" y="163847"/>
                  <a:pt x="11456" y="160714"/>
                </a:cubicBezTo>
                <a:lnTo>
                  <a:pt x="38670" y="119705"/>
                </a:lnTo>
                <a:lnTo>
                  <a:pt x="11456" y="78650"/>
                </a:lnTo>
                <a:cubicBezTo>
                  <a:pt x="9399" y="75517"/>
                  <a:pt x="9025" y="71589"/>
                  <a:pt x="10427" y="68129"/>
                </a:cubicBezTo>
                <a:cubicBezTo>
                  <a:pt x="11830" y="64669"/>
                  <a:pt x="14916" y="62144"/>
                  <a:pt x="18564" y="61443"/>
                </a:cubicBezTo>
                <a:lnTo>
                  <a:pt x="66867" y="51716"/>
                </a:lnTo>
                <a:lnTo>
                  <a:pt x="76640" y="3413"/>
                </a:lnTo>
                <a:cubicBezTo>
                  <a:pt x="77388" y="-234"/>
                  <a:pt x="79913" y="-3320"/>
                  <a:pt x="83326" y="-4723"/>
                </a:cubicBezTo>
                <a:close/>
                <a:moveTo>
                  <a:pt x="97074" y="119705"/>
                </a:moveTo>
                <a:cubicBezTo>
                  <a:pt x="97074" y="106274"/>
                  <a:pt x="104239" y="93863"/>
                  <a:pt x="115871" y="87147"/>
                </a:cubicBezTo>
                <a:cubicBezTo>
                  <a:pt x="127503" y="80432"/>
                  <a:pt x="141834" y="80432"/>
                  <a:pt x="153466" y="87147"/>
                </a:cubicBezTo>
                <a:cubicBezTo>
                  <a:pt x="165098" y="93863"/>
                  <a:pt x="172264" y="106274"/>
                  <a:pt x="172264" y="119705"/>
                </a:cubicBezTo>
                <a:cubicBezTo>
                  <a:pt x="172264" y="140455"/>
                  <a:pt x="155418" y="157300"/>
                  <a:pt x="134669" y="157300"/>
                </a:cubicBezTo>
                <a:cubicBezTo>
                  <a:pt x="113919" y="157300"/>
                  <a:pt x="97074" y="140455"/>
                  <a:pt x="97074" y="119705"/>
                </a:cubicBezTo>
                <a:close/>
                <a:moveTo>
                  <a:pt x="194708" y="119705"/>
                </a:moveTo>
                <a:cubicBezTo>
                  <a:pt x="194708" y="86569"/>
                  <a:pt x="167805" y="59666"/>
                  <a:pt x="134669" y="59666"/>
                </a:cubicBezTo>
                <a:cubicBezTo>
                  <a:pt x="101532" y="59666"/>
                  <a:pt x="74629" y="86569"/>
                  <a:pt x="74629" y="119705"/>
                </a:cubicBezTo>
                <a:cubicBezTo>
                  <a:pt x="74629" y="141156"/>
                  <a:pt x="86072" y="160976"/>
                  <a:pt x="104649" y="171701"/>
                </a:cubicBezTo>
                <a:cubicBezTo>
                  <a:pt x="123225" y="182426"/>
                  <a:pt x="146112" y="182426"/>
                  <a:pt x="164689" y="171701"/>
                </a:cubicBezTo>
                <a:cubicBezTo>
                  <a:pt x="183265" y="160976"/>
                  <a:pt x="194708" y="141156"/>
                  <a:pt x="194708" y="119705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31" name="Text 28"/>
          <p:cNvSpPr/>
          <p:nvPr/>
        </p:nvSpPr>
        <p:spPr>
          <a:xfrm>
            <a:off x="8752713" y="7382085"/>
            <a:ext cx="1077349" cy="3351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85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旭日东升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11811337" y="7262380"/>
            <a:ext cx="574586" cy="574586"/>
          </a:xfrm>
          <a:custGeom>
            <a:avLst/>
            <a:gdLst/>
            <a:ahLst/>
            <a:cxnLst/>
            <a:rect l="l" t="t" r="r" b="b"/>
            <a:pathLst>
              <a:path w="574586" h="574586">
                <a:moveTo>
                  <a:pt x="287293" y="0"/>
                </a:moveTo>
                <a:lnTo>
                  <a:pt x="287293" y="0"/>
                </a:lnTo>
                <a:cubicBezTo>
                  <a:pt x="445961" y="0"/>
                  <a:pt x="574586" y="128625"/>
                  <a:pt x="574586" y="287293"/>
                </a:cubicBezTo>
                <a:lnTo>
                  <a:pt x="574586" y="287293"/>
                </a:lnTo>
                <a:cubicBezTo>
                  <a:pt x="574586" y="445961"/>
                  <a:pt x="445961" y="574586"/>
                  <a:pt x="287293" y="574586"/>
                </a:cubicBezTo>
                <a:lnTo>
                  <a:pt x="287293" y="574586"/>
                </a:lnTo>
                <a:cubicBezTo>
                  <a:pt x="128625" y="574586"/>
                  <a:pt x="0" y="445961"/>
                  <a:pt x="0" y="287293"/>
                </a:cubicBezTo>
                <a:lnTo>
                  <a:pt x="0" y="287293"/>
                </a:lnTo>
                <a:cubicBezTo>
                  <a:pt x="0" y="128625"/>
                  <a:pt x="128625" y="0"/>
                  <a:pt x="287293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3" name="Shape 30"/>
          <p:cNvSpPr/>
          <p:nvPr/>
        </p:nvSpPr>
        <p:spPr>
          <a:xfrm>
            <a:off x="11963961" y="7429968"/>
            <a:ext cx="269337" cy="239411"/>
          </a:xfrm>
          <a:custGeom>
            <a:avLst/>
            <a:gdLst/>
            <a:ahLst/>
            <a:cxnLst/>
            <a:rect l="l" t="t" r="r" b="b"/>
            <a:pathLst>
              <a:path w="269337" h="239411">
                <a:moveTo>
                  <a:pt x="0" y="157113"/>
                </a:moveTo>
                <a:cubicBezTo>
                  <a:pt x="0" y="194288"/>
                  <a:pt x="30160" y="224448"/>
                  <a:pt x="67334" y="224448"/>
                </a:cubicBezTo>
                <a:lnTo>
                  <a:pt x="209485" y="224448"/>
                </a:lnTo>
                <a:cubicBezTo>
                  <a:pt x="242544" y="224448"/>
                  <a:pt x="269337" y="197654"/>
                  <a:pt x="269337" y="164595"/>
                </a:cubicBezTo>
                <a:cubicBezTo>
                  <a:pt x="269337" y="140467"/>
                  <a:pt x="255075" y="119659"/>
                  <a:pt x="234501" y="110213"/>
                </a:cubicBezTo>
                <a:cubicBezTo>
                  <a:pt x="237634" y="104088"/>
                  <a:pt x="239411" y="97120"/>
                  <a:pt x="239411" y="89779"/>
                </a:cubicBezTo>
                <a:cubicBezTo>
                  <a:pt x="239411" y="64996"/>
                  <a:pt x="219304" y="44890"/>
                  <a:pt x="194521" y="44890"/>
                </a:cubicBezTo>
                <a:cubicBezTo>
                  <a:pt x="186245" y="44890"/>
                  <a:pt x="178529" y="47134"/>
                  <a:pt x="171890" y="51015"/>
                </a:cubicBezTo>
                <a:cubicBezTo>
                  <a:pt x="160620" y="29599"/>
                  <a:pt x="138129" y="14963"/>
                  <a:pt x="112224" y="14963"/>
                </a:cubicBezTo>
                <a:cubicBezTo>
                  <a:pt x="75050" y="14963"/>
                  <a:pt x="44890" y="45123"/>
                  <a:pt x="44890" y="82297"/>
                </a:cubicBezTo>
                <a:cubicBezTo>
                  <a:pt x="44890" y="86038"/>
                  <a:pt x="45217" y="89732"/>
                  <a:pt x="45778" y="93286"/>
                </a:cubicBezTo>
                <a:cubicBezTo>
                  <a:pt x="19172" y="102264"/>
                  <a:pt x="0" y="127468"/>
                  <a:pt x="0" y="157113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34" name="Text 31"/>
          <p:cNvSpPr/>
          <p:nvPr/>
        </p:nvSpPr>
        <p:spPr>
          <a:xfrm>
            <a:off x="12529570" y="7382085"/>
            <a:ext cx="1077349" cy="3351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85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云海玉盘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8034480" y="8028495"/>
            <a:ext cx="574586" cy="574586"/>
          </a:xfrm>
          <a:custGeom>
            <a:avLst/>
            <a:gdLst/>
            <a:ahLst/>
            <a:cxnLst/>
            <a:rect l="l" t="t" r="r" b="b"/>
            <a:pathLst>
              <a:path w="574586" h="574586">
                <a:moveTo>
                  <a:pt x="287293" y="0"/>
                </a:moveTo>
                <a:lnTo>
                  <a:pt x="287293" y="0"/>
                </a:lnTo>
                <a:cubicBezTo>
                  <a:pt x="445961" y="0"/>
                  <a:pt x="574586" y="128625"/>
                  <a:pt x="574586" y="287293"/>
                </a:cubicBezTo>
                <a:lnTo>
                  <a:pt x="574586" y="287293"/>
                </a:lnTo>
                <a:cubicBezTo>
                  <a:pt x="574586" y="445961"/>
                  <a:pt x="445961" y="574586"/>
                  <a:pt x="287293" y="574586"/>
                </a:cubicBezTo>
                <a:lnTo>
                  <a:pt x="287293" y="574586"/>
                </a:lnTo>
                <a:cubicBezTo>
                  <a:pt x="128625" y="574586"/>
                  <a:pt x="0" y="445961"/>
                  <a:pt x="0" y="287293"/>
                </a:cubicBezTo>
                <a:lnTo>
                  <a:pt x="0" y="287293"/>
                </a:lnTo>
                <a:cubicBezTo>
                  <a:pt x="0" y="128625"/>
                  <a:pt x="128625" y="0"/>
                  <a:pt x="287293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6" name="Shape 33"/>
          <p:cNvSpPr/>
          <p:nvPr/>
        </p:nvSpPr>
        <p:spPr>
          <a:xfrm>
            <a:off x="8202068" y="8196082"/>
            <a:ext cx="239411" cy="239411"/>
          </a:xfrm>
          <a:custGeom>
            <a:avLst/>
            <a:gdLst/>
            <a:ahLst/>
            <a:cxnLst/>
            <a:rect l="l" t="t" r="r" b="b"/>
            <a:pathLst>
              <a:path w="239411" h="239411">
                <a:moveTo>
                  <a:pt x="30815" y="106846"/>
                </a:moveTo>
                <a:cubicBezTo>
                  <a:pt x="37034" y="63360"/>
                  <a:pt x="74489" y="29926"/>
                  <a:pt x="119705" y="29926"/>
                </a:cubicBezTo>
                <a:cubicBezTo>
                  <a:pt x="144488" y="29926"/>
                  <a:pt x="166933" y="39980"/>
                  <a:pt x="183205" y="56205"/>
                </a:cubicBezTo>
                <a:cubicBezTo>
                  <a:pt x="183299" y="56299"/>
                  <a:pt x="183392" y="56392"/>
                  <a:pt x="183486" y="56486"/>
                </a:cubicBezTo>
                <a:lnTo>
                  <a:pt x="187040" y="59853"/>
                </a:lnTo>
                <a:lnTo>
                  <a:pt x="164642" y="59853"/>
                </a:lnTo>
                <a:cubicBezTo>
                  <a:pt x="156365" y="59853"/>
                  <a:pt x="149679" y="66539"/>
                  <a:pt x="149679" y="74816"/>
                </a:cubicBezTo>
                <a:cubicBezTo>
                  <a:pt x="149679" y="83092"/>
                  <a:pt x="156365" y="89779"/>
                  <a:pt x="164642" y="89779"/>
                </a:cubicBezTo>
                <a:lnTo>
                  <a:pt x="224494" y="89779"/>
                </a:lnTo>
                <a:cubicBezTo>
                  <a:pt x="232771" y="89779"/>
                  <a:pt x="239458" y="83092"/>
                  <a:pt x="239458" y="74816"/>
                </a:cubicBezTo>
                <a:lnTo>
                  <a:pt x="239458" y="14963"/>
                </a:lnTo>
                <a:cubicBezTo>
                  <a:pt x="239458" y="6687"/>
                  <a:pt x="232771" y="0"/>
                  <a:pt x="224494" y="0"/>
                </a:cubicBezTo>
                <a:cubicBezTo>
                  <a:pt x="216218" y="0"/>
                  <a:pt x="209531" y="6687"/>
                  <a:pt x="209531" y="14963"/>
                </a:cubicBezTo>
                <a:lnTo>
                  <a:pt x="209531" y="39933"/>
                </a:lnTo>
                <a:lnTo>
                  <a:pt x="204247" y="34930"/>
                </a:lnTo>
                <a:cubicBezTo>
                  <a:pt x="182598" y="13373"/>
                  <a:pt x="152671" y="0"/>
                  <a:pt x="119705" y="0"/>
                </a:cubicBezTo>
                <a:cubicBezTo>
                  <a:pt x="59385" y="0"/>
                  <a:pt x="9492" y="44609"/>
                  <a:pt x="1216" y="102638"/>
                </a:cubicBezTo>
                <a:cubicBezTo>
                  <a:pt x="47" y="110821"/>
                  <a:pt x="5705" y="118396"/>
                  <a:pt x="13888" y="119565"/>
                </a:cubicBezTo>
                <a:cubicBezTo>
                  <a:pt x="22071" y="120734"/>
                  <a:pt x="29646" y="115029"/>
                  <a:pt x="30815" y="106893"/>
                </a:cubicBezTo>
                <a:close/>
                <a:moveTo>
                  <a:pt x="238195" y="136773"/>
                </a:moveTo>
                <a:cubicBezTo>
                  <a:pt x="239364" y="128590"/>
                  <a:pt x="233659" y="121015"/>
                  <a:pt x="225523" y="119846"/>
                </a:cubicBezTo>
                <a:cubicBezTo>
                  <a:pt x="217387" y="118677"/>
                  <a:pt x="209765" y="124381"/>
                  <a:pt x="208596" y="132518"/>
                </a:cubicBezTo>
                <a:cubicBezTo>
                  <a:pt x="202377" y="176004"/>
                  <a:pt x="164922" y="209438"/>
                  <a:pt x="119705" y="209438"/>
                </a:cubicBezTo>
                <a:cubicBezTo>
                  <a:pt x="94923" y="209438"/>
                  <a:pt x="72478" y="199384"/>
                  <a:pt x="56205" y="183159"/>
                </a:cubicBezTo>
                <a:cubicBezTo>
                  <a:pt x="56112" y="183065"/>
                  <a:pt x="56018" y="182972"/>
                  <a:pt x="55925" y="182878"/>
                </a:cubicBezTo>
                <a:lnTo>
                  <a:pt x="52371" y="179511"/>
                </a:lnTo>
                <a:lnTo>
                  <a:pt x="74769" y="179511"/>
                </a:lnTo>
                <a:cubicBezTo>
                  <a:pt x="83046" y="179511"/>
                  <a:pt x="89732" y="172825"/>
                  <a:pt x="89732" y="164548"/>
                </a:cubicBezTo>
                <a:cubicBezTo>
                  <a:pt x="89732" y="156272"/>
                  <a:pt x="83046" y="149585"/>
                  <a:pt x="74769" y="149585"/>
                </a:cubicBezTo>
                <a:lnTo>
                  <a:pt x="14963" y="149632"/>
                </a:lnTo>
                <a:cubicBezTo>
                  <a:pt x="10989" y="149632"/>
                  <a:pt x="7154" y="151222"/>
                  <a:pt x="4349" y="154074"/>
                </a:cubicBezTo>
                <a:cubicBezTo>
                  <a:pt x="1543" y="156926"/>
                  <a:pt x="-47" y="160714"/>
                  <a:pt x="0" y="164735"/>
                </a:cubicBezTo>
                <a:lnTo>
                  <a:pt x="468" y="224120"/>
                </a:lnTo>
                <a:cubicBezTo>
                  <a:pt x="514" y="232397"/>
                  <a:pt x="7295" y="239037"/>
                  <a:pt x="15571" y="238943"/>
                </a:cubicBezTo>
                <a:cubicBezTo>
                  <a:pt x="23848" y="238850"/>
                  <a:pt x="30487" y="232116"/>
                  <a:pt x="30394" y="223840"/>
                </a:cubicBezTo>
                <a:lnTo>
                  <a:pt x="30207" y="199758"/>
                </a:lnTo>
                <a:lnTo>
                  <a:pt x="35210" y="204481"/>
                </a:lnTo>
                <a:cubicBezTo>
                  <a:pt x="56860" y="226038"/>
                  <a:pt x="86740" y="239411"/>
                  <a:pt x="119705" y="239411"/>
                </a:cubicBezTo>
                <a:cubicBezTo>
                  <a:pt x="180026" y="239411"/>
                  <a:pt x="229919" y="194802"/>
                  <a:pt x="238195" y="136773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37" name="Text 34"/>
          <p:cNvSpPr/>
          <p:nvPr/>
        </p:nvSpPr>
        <p:spPr>
          <a:xfrm>
            <a:off x="8752713" y="8148200"/>
            <a:ext cx="1077349" cy="3351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85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晚霞夕照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11811337" y="8028495"/>
            <a:ext cx="574586" cy="574586"/>
          </a:xfrm>
          <a:custGeom>
            <a:avLst/>
            <a:gdLst/>
            <a:ahLst/>
            <a:cxnLst/>
            <a:rect l="l" t="t" r="r" b="b"/>
            <a:pathLst>
              <a:path w="574586" h="574586">
                <a:moveTo>
                  <a:pt x="287293" y="0"/>
                </a:moveTo>
                <a:lnTo>
                  <a:pt x="287293" y="0"/>
                </a:lnTo>
                <a:cubicBezTo>
                  <a:pt x="445961" y="0"/>
                  <a:pt x="574586" y="128625"/>
                  <a:pt x="574586" y="287293"/>
                </a:cubicBezTo>
                <a:lnTo>
                  <a:pt x="574586" y="287293"/>
                </a:lnTo>
                <a:cubicBezTo>
                  <a:pt x="574586" y="445961"/>
                  <a:pt x="445961" y="574586"/>
                  <a:pt x="287293" y="574586"/>
                </a:cubicBezTo>
                <a:lnTo>
                  <a:pt x="287293" y="574586"/>
                </a:lnTo>
                <a:cubicBezTo>
                  <a:pt x="128625" y="574586"/>
                  <a:pt x="0" y="445961"/>
                  <a:pt x="0" y="287293"/>
                </a:cubicBezTo>
                <a:lnTo>
                  <a:pt x="0" y="287293"/>
                </a:lnTo>
                <a:cubicBezTo>
                  <a:pt x="0" y="128625"/>
                  <a:pt x="128625" y="0"/>
                  <a:pt x="287293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9" name="Shape 36"/>
          <p:cNvSpPr/>
          <p:nvPr/>
        </p:nvSpPr>
        <p:spPr>
          <a:xfrm>
            <a:off x="11978924" y="8196082"/>
            <a:ext cx="239411" cy="239411"/>
          </a:xfrm>
          <a:custGeom>
            <a:avLst/>
            <a:gdLst/>
            <a:ahLst/>
            <a:cxnLst/>
            <a:rect l="l" t="t" r="r" b="b"/>
            <a:pathLst>
              <a:path w="239411" h="239411">
                <a:moveTo>
                  <a:pt x="191996" y="58029"/>
                </a:moveTo>
                <a:cubicBezTo>
                  <a:pt x="201676" y="65324"/>
                  <a:pt x="213506" y="72384"/>
                  <a:pt x="226692" y="74161"/>
                </a:cubicBezTo>
                <a:cubicBezTo>
                  <a:pt x="232818" y="75003"/>
                  <a:pt x="238476" y="70654"/>
                  <a:pt x="239317" y="64529"/>
                </a:cubicBezTo>
                <a:cubicBezTo>
                  <a:pt x="240159" y="58403"/>
                  <a:pt x="235810" y="52745"/>
                  <a:pt x="229685" y="51904"/>
                </a:cubicBezTo>
                <a:cubicBezTo>
                  <a:pt x="222250" y="50922"/>
                  <a:pt x="214161" y="46620"/>
                  <a:pt x="205510" y="40120"/>
                </a:cubicBezTo>
                <a:cubicBezTo>
                  <a:pt x="187554" y="26560"/>
                  <a:pt x="163192" y="26560"/>
                  <a:pt x="145190" y="40120"/>
                </a:cubicBezTo>
                <a:cubicBezTo>
                  <a:pt x="133967" y="48584"/>
                  <a:pt x="126158" y="52418"/>
                  <a:pt x="119705" y="52418"/>
                </a:cubicBezTo>
                <a:cubicBezTo>
                  <a:pt x="113253" y="52418"/>
                  <a:pt x="105444" y="48584"/>
                  <a:pt x="94221" y="40120"/>
                </a:cubicBezTo>
                <a:cubicBezTo>
                  <a:pt x="76265" y="26560"/>
                  <a:pt x="51904" y="26560"/>
                  <a:pt x="33901" y="40120"/>
                </a:cubicBezTo>
                <a:cubicBezTo>
                  <a:pt x="25250" y="46620"/>
                  <a:pt x="17161" y="50922"/>
                  <a:pt x="9726" y="51904"/>
                </a:cubicBezTo>
                <a:cubicBezTo>
                  <a:pt x="3601" y="52745"/>
                  <a:pt x="-748" y="58356"/>
                  <a:pt x="94" y="64529"/>
                </a:cubicBezTo>
                <a:cubicBezTo>
                  <a:pt x="935" y="70701"/>
                  <a:pt x="6546" y="75003"/>
                  <a:pt x="12719" y="74161"/>
                </a:cubicBezTo>
                <a:cubicBezTo>
                  <a:pt x="25905" y="72384"/>
                  <a:pt x="37782" y="65324"/>
                  <a:pt x="47415" y="58029"/>
                </a:cubicBezTo>
                <a:cubicBezTo>
                  <a:pt x="57374" y="50501"/>
                  <a:pt x="70748" y="50501"/>
                  <a:pt x="80708" y="58029"/>
                </a:cubicBezTo>
                <a:cubicBezTo>
                  <a:pt x="92024" y="66586"/>
                  <a:pt x="105163" y="74816"/>
                  <a:pt x="119705" y="74816"/>
                </a:cubicBezTo>
                <a:cubicBezTo>
                  <a:pt x="134248" y="74816"/>
                  <a:pt x="147341" y="66539"/>
                  <a:pt x="158703" y="58029"/>
                </a:cubicBezTo>
                <a:cubicBezTo>
                  <a:pt x="168663" y="50501"/>
                  <a:pt x="182036" y="50501"/>
                  <a:pt x="191996" y="58029"/>
                </a:cubicBezTo>
                <a:close/>
                <a:moveTo>
                  <a:pt x="191996" y="125363"/>
                </a:moveTo>
                <a:cubicBezTo>
                  <a:pt x="201676" y="132658"/>
                  <a:pt x="213506" y="139719"/>
                  <a:pt x="226692" y="141496"/>
                </a:cubicBezTo>
                <a:cubicBezTo>
                  <a:pt x="232818" y="142337"/>
                  <a:pt x="238476" y="137989"/>
                  <a:pt x="239317" y="131863"/>
                </a:cubicBezTo>
                <a:cubicBezTo>
                  <a:pt x="240159" y="125737"/>
                  <a:pt x="235810" y="120080"/>
                  <a:pt x="229685" y="119238"/>
                </a:cubicBezTo>
                <a:cubicBezTo>
                  <a:pt x="222250" y="118256"/>
                  <a:pt x="214161" y="113954"/>
                  <a:pt x="205510" y="107454"/>
                </a:cubicBezTo>
                <a:cubicBezTo>
                  <a:pt x="187554" y="93894"/>
                  <a:pt x="163192" y="93894"/>
                  <a:pt x="145190" y="107454"/>
                </a:cubicBezTo>
                <a:cubicBezTo>
                  <a:pt x="133967" y="115918"/>
                  <a:pt x="126158" y="119752"/>
                  <a:pt x="119705" y="119752"/>
                </a:cubicBezTo>
                <a:cubicBezTo>
                  <a:pt x="113253" y="119752"/>
                  <a:pt x="105444" y="115918"/>
                  <a:pt x="94221" y="107454"/>
                </a:cubicBezTo>
                <a:cubicBezTo>
                  <a:pt x="76265" y="93894"/>
                  <a:pt x="51904" y="93894"/>
                  <a:pt x="33901" y="107454"/>
                </a:cubicBezTo>
                <a:cubicBezTo>
                  <a:pt x="25250" y="113954"/>
                  <a:pt x="17161" y="118256"/>
                  <a:pt x="9726" y="119238"/>
                </a:cubicBezTo>
                <a:cubicBezTo>
                  <a:pt x="3601" y="120033"/>
                  <a:pt x="-748" y="125691"/>
                  <a:pt x="94" y="131863"/>
                </a:cubicBezTo>
                <a:cubicBezTo>
                  <a:pt x="935" y="138035"/>
                  <a:pt x="6546" y="142337"/>
                  <a:pt x="12719" y="141496"/>
                </a:cubicBezTo>
                <a:cubicBezTo>
                  <a:pt x="25905" y="139719"/>
                  <a:pt x="37782" y="132658"/>
                  <a:pt x="47415" y="125363"/>
                </a:cubicBezTo>
                <a:cubicBezTo>
                  <a:pt x="57374" y="117835"/>
                  <a:pt x="70748" y="117835"/>
                  <a:pt x="80708" y="125363"/>
                </a:cubicBezTo>
                <a:cubicBezTo>
                  <a:pt x="92024" y="133920"/>
                  <a:pt x="105163" y="142150"/>
                  <a:pt x="119705" y="142150"/>
                </a:cubicBezTo>
                <a:cubicBezTo>
                  <a:pt x="134248" y="142150"/>
                  <a:pt x="147341" y="133874"/>
                  <a:pt x="158703" y="125363"/>
                </a:cubicBezTo>
                <a:cubicBezTo>
                  <a:pt x="168663" y="117835"/>
                  <a:pt x="182036" y="117835"/>
                  <a:pt x="191996" y="125363"/>
                </a:cubicBezTo>
                <a:close/>
                <a:moveTo>
                  <a:pt x="158703" y="192698"/>
                </a:moveTo>
                <a:cubicBezTo>
                  <a:pt x="168663" y="185169"/>
                  <a:pt x="182036" y="185169"/>
                  <a:pt x="191996" y="192698"/>
                </a:cubicBezTo>
                <a:cubicBezTo>
                  <a:pt x="201676" y="199992"/>
                  <a:pt x="213506" y="207053"/>
                  <a:pt x="226692" y="208830"/>
                </a:cubicBezTo>
                <a:cubicBezTo>
                  <a:pt x="232818" y="209672"/>
                  <a:pt x="238476" y="205323"/>
                  <a:pt x="239317" y="199197"/>
                </a:cubicBezTo>
                <a:cubicBezTo>
                  <a:pt x="240159" y="193072"/>
                  <a:pt x="235810" y="187414"/>
                  <a:pt x="229685" y="186572"/>
                </a:cubicBezTo>
                <a:cubicBezTo>
                  <a:pt x="222250" y="185590"/>
                  <a:pt x="214161" y="181288"/>
                  <a:pt x="205510" y="174789"/>
                </a:cubicBezTo>
                <a:cubicBezTo>
                  <a:pt x="187554" y="161228"/>
                  <a:pt x="163192" y="161228"/>
                  <a:pt x="145190" y="174789"/>
                </a:cubicBezTo>
                <a:cubicBezTo>
                  <a:pt x="133967" y="183252"/>
                  <a:pt x="126158" y="187087"/>
                  <a:pt x="119705" y="187087"/>
                </a:cubicBezTo>
                <a:cubicBezTo>
                  <a:pt x="113253" y="187087"/>
                  <a:pt x="105444" y="183252"/>
                  <a:pt x="94221" y="174789"/>
                </a:cubicBezTo>
                <a:cubicBezTo>
                  <a:pt x="76265" y="161228"/>
                  <a:pt x="51904" y="161228"/>
                  <a:pt x="33901" y="174789"/>
                </a:cubicBezTo>
                <a:cubicBezTo>
                  <a:pt x="25250" y="181288"/>
                  <a:pt x="17161" y="185590"/>
                  <a:pt x="9726" y="186572"/>
                </a:cubicBezTo>
                <a:cubicBezTo>
                  <a:pt x="3601" y="187414"/>
                  <a:pt x="-748" y="193025"/>
                  <a:pt x="94" y="199197"/>
                </a:cubicBezTo>
                <a:cubicBezTo>
                  <a:pt x="935" y="205370"/>
                  <a:pt x="6546" y="209672"/>
                  <a:pt x="12719" y="208830"/>
                </a:cubicBezTo>
                <a:cubicBezTo>
                  <a:pt x="25905" y="207053"/>
                  <a:pt x="37782" y="199992"/>
                  <a:pt x="47415" y="192698"/>
                </a:cubicBezTo>
                <a:cubicBezTo>
                  <a:pt x="57374" y="185169"/>
                  <a:pt x="70748" y="185169"/>
                  <a:pt x="80708" y="192698"/>
                </a:cubicBezTo>
                <a:cubicBezTo>
                  <a:pt x="92024" y="201255"/>
                  <a:pt x="105163" y="209485"/>
                  <a:pt x="119705" y="209485"/>
                </a:cubicBezTo>
                <a:cubicBezTo>
                  <a:pt x="134248" y="209485"/>
                  <a:pt x="147341" y="201208"/>
                  <a:pt x="158703" y="192698"/>
                </a:cubicBezTo>
                <a:close/>
              </a:path>
            </a:pathLst>
          </a:custGeom>
          <a:solidFill>
            <a:srgbClr val="F8F5F0"/>
          </a:solidFill>
        </p:spPr>
      </p:sp>
      <p:sp>
        <p:nvSpPr>
          <p:cNvPr id="40" name="Text 37"/>
          <p:cNvSpPr/>
          <p:nvPr/>
        </p:nvSpPr>
        <p:spPr>
          <a:xfrm>
            <a:off x="12529570" y="8148200"/>
            <a:ext cx="1077349" cy="3351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85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黄河金带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o1.360tres.com/db23bea2bdaaa3d7723dc58d38e074bc6ef688e3.jpg"/>
          <p:cNvPicPr>
            <a:picLocks noChangeAspect="1"/>
          </p:cNvPicPr>
          <p:nvPr/>
        </p:nvPicPr>
        <p:blipFill>
          <a:blip r:embed="rId1"/>
          <a:srcRect t="28882" b="28882"/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90000"/>
                </a:srgbClr>
              </a:gs>
              <a:gs pos="50000">
                <a:srgbClr val="4A433D">
                  <a:alpha val="6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" name="Shape 1"/>
          <p:cNvSpPr/>
          <p:nvPr/>
        </p:nvSpPr>
        <p:spPr>
          <a:xfrm>
            <a:off x="508000" y="2222342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5" name="Text 2"/>
          <p:cNvSpPr/>
          <p:nvPr/>
        </p:nvSpPr>
        <p:spPr>
          <a:xfrm>
            <a:off x="1930400" y="2038350"/>
            <a:ext cx="23749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kern="0" spc="72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PART ONE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2850992"/>
            <a:ext cx="15938500" cy="1397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1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路线选择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4501992"/>
            <a:ext cx="155448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F8F5F0">
                    <a:alpha val="95000"/>
                  </a:srgbClr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四大登山路线全景解析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08000" y="5670392"/>
            <a:ext cx="2438400" cy="38100"/>
          </a:xfrm>
          <a:custGeom>
            <a:avLst/>
            <a:gdLst/>
            <a:ahLst/>
            <a:cxnLst/>
            <a:rect l="l" t="t" r="r" b="b"/>
            <a:pathLst>
              <a:path w="2438400" h="38100">
                <a:moveTo>
                  <a:pt x="0" y="0"/>
                </a:moveTo>
                <a:lnTo>
                  <a:pt x="2438400" y="0"/>
                </a:lnTo>
                <a:lnTo>
                  <a:pt x="2438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Text 6"/>
          <p:cNvSpPr/>
          <p:nvPr/>
        </p:nvSpPr>
        <p:spPr>
          <a:xfrm>
            <a:off x="508000" y="6114892"/>
            <a:ext cx="9906000" cy="990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红门经典、天外村便捷、桃花峪浪漫、东御道舒缓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选择最适合你的登山之路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47700"/>
            <a:ext cx="812800" cy="25400"/>
          </a:xfrm>
          <a:custGeom>
            <a:avLst/>
            <a:gdLst/>
            <a:ahLst/>
            <a:cxnLst/>
            <a:rect l="l" t="t" r="r" b="b"/>
            <a:pathLst>
              <a:path w="812800" h="25400">
                <a:moveTo>
                  <a:pt x="0" y="0"/>
                </a:moveTo>
                <a:lnTo>
                  <a:pt x="812800" y="0"/>
                </a:lnTo>
                <a:lnTo>
                  <a:pt x="8128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524000" y="508000"/>
            <a:ext cx="2984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32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ROUTES COMPARISON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四大登山路线对比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676400"/>
            <a:ext cx="15354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根据体力、时间与偏好，选择最适合的登山方式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2321560"/>
            <a:ext cx="3657600" cy="5166360"/>
          </a:xfrm>
          <a:custGeom>
            <a:avLst/>
            <a:gdLst/>
            <a:ahLst/>
            <a:cxnLst/>
            <a:rect l="l" t="t" r="r" b="b"/>
            <a:pathLst>
              <a:path w="3657600" h="5166360">
                <a:moveTo>
                  <a:pt x="0" y="0"/>
                </a:moveTo>
                <a:lnTo>
                  <a:pt x="3657600" y="0"/>
                </a:lnTo>
                <a:lnTo>
                  <a:pt x="3657600" y="5166360"/>
                </a:lnTo>
                <a:lnTo>
                  <a:pt x="0" y="51663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508000" y="2321560"/>
            <a:ext cx="3657600" cy="71120"/>
          </a:xfrm>
          <a:custGeom>
            <a:avLst/>
            <a:gdLst/>
            <a:ahLst/>
            <a:cxnLst/>
            <a:rect l="l" t="t" r="r" b="b"/>
            <a:pathLst>
              <a:path w="3657600" h="71120">
                <a:moveTo>
                  <a:pt x="0" y="0"/>
                </a:moveTo>
                <a:lnTo>
                  <a:pt x="3657600" y="0"/>
                </a:lnTo>
                <a:lnTo>
                  <a:pt x="36576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8" name="Shape 6"/>
          <p:cNvSpPr/>
          <p:nvPr/>
        </p:nvSpPr>
        <p:spPr>
          <a:xfrm>
            <a:off x="762000" y="261112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Text 7"/>
          <p:cNvSpPr/>
          <p:nvPr/>
        </p:nvSpPr>
        <p:spPr>
          <a:xfrm>
            <a:off x="914400" y="2712721"/>
            <a:ext cx="457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①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509963" y="2725421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42875" y="-23812"/>
                </a:moveTo>
                <a:cubicBezTo>
                  <a:pt x="165874" y="-23812"/>
                  <a:pt x="184547" y="-5140"/>
                  <a:pt x="184547" y="17859"/>
                </a:cubicBezTo>
                <a:cubicBezTo>
                  <a:pt x="184547" y="40859"/>
                  <a:pt x="165874" y="59531"/>
                  <a:pt x="142875" y="59531"/>
                </a:cubicBezTo>
                <a:cubicBezTo>
                  <a:pt x="119876" y="59531"/>
                  <a:pt x="101203" y="40859"/>
                  <a:pt x="101203" y="17859"/>
                </a:cubicBezTo>
                <a:cubicBezTo>
                  <a:pt x="101203" y="-5140"/>
                  <a:pt x="119876" y="-23812"/>
                  <a:pt x="142875" y="-23812"/>
                </a:cubicBezTo>
                <a:close/>
                <a:moveTo>
                  <a:pt x="95250" y="129183"/>
                </a:moveTo>
                <a:cubicBezTo>
                  <a:pt x="95250" y="103882"/>
                  <a:pt x="115788" y="83344"/>
                  <a:pt x="141089" y="83344"/>
                </a:cubicBezTo>
                <a:cubicBezTo>
                  <a:pt x="156195" y="83344"/>
                  <a:pt x="170631" y="89371"/>
                  <a:pt x="181273" y="100013"/>
                </a:cubicBezTo>
                <a:lnTo>
                  <a:pt x="217140" y="135880"/>
                </a:lnTo>
                <a:cubicBezTo>
                  <a:pt x="221605" y="140345"/>
                  <a:pt x="227633" y="142875"/>
                  <a:pt x="233958" y="142875"/>
                </a:cubicBezTo>
                <a:lnTo>
                  <a:pt x="261863" y="142875"/>
                </a:lnTo>
                <a:cubicBezTo>
                  <a:pt x="266179" y="142875"/>
                  <a:pt x="270272" y="144066"/>
                  <a:pt x="273769" y="146075"/>
                </a:cubicBezTo>
                <a:lnTo>
                  <a:pt x="273769" y="89297"/>
                </a:lnTo>
                <a:cubicBezTo>
                  <a:pt x="273769" y="79400"/>
                  <a:pt x="281732" y="71438"/>
                  <a:pt x="291629" y="71438"/>
                </a:cubicBezTo>
                <a:cubicBezTo>
                  <a:pt x="301526" y="71438"/>
                  <a:pt x="309488" y="79400"/>
                  <a:pt x="309488" y="89297"/>
                </a:cubicBezTo>
                <a:lnTo>
                  <a:pt x="309488" y="386953"/>
                </a:lnTo>
                <a:cubicBezTo>
                  <a:pt x="309488" y="396850"/>
                  <a:pt x="301526" y="404813"/>
                  <a:pt x="291629" y="404813"/>
                </a:cubicBezTo>
                <a:cubicBezTo>
                  <a:pt x="281732" y="404813"/>
                  <a:pt x="273769" y="396850"/>
                  <a:pt x="273769" y="386953"/>
                </a:cubicBezTo>
                <a:lnTo>
                  <a:pt x="273769" y="187300"/>
                </a:lnTo>
                <a:cubicBezTo>
                  <a:pt x="270272" y="189309"/>
                  <a:pt x="266179" y="190500"/>
                  <a:pt x="261863" y="190500"/>
                </a:cubicBezTo>
                <a:lnTo>
                  <a:pt x="233958" y="190500"/>
                </a:lnTo>
                <a:cubicBezTo>
                  <a:pt x="214982" y="190500"/>
                  <a:pt x="196825" y="182984"/>
                  <a:pt x="183431" y="169590"/>
                </a:cubicBezTo>
                <a:lnTo>
                  <a:pt x="178519" y="164678"/>
                </a:lnTo>
                <a:lnTo>
                  <a:pt x="178519" y="245938"/>
                </a:lnTo>
                <a:lnTo>
                  <a:pt x="204192" y="267965"/>
                </a:lnTo>
                <a:cubicBezTo>
                  <a:pt x="217363" y="279276"/>
                  <a:pt x="225996" y="294903"/>
                  <a:pt x="228451" y="312093"/>
                </a:cubicBezTo>
                <a:lnTo>
                  <a:pt x="237827" y="377651"/>
                </a:lnTo>
                <a:cubicBezTo>
                  <a:pt x="239688" y="390674"/>
                  <a:pt x="230609" y="402729"/>
                  <a:pt x="217587" y="404589"/>
                </a:cubicBezTo>
                <a:cubicBezTo>
                  <a:pt x="204564" y="406450"/>
                  <a:pt x="192509" y="397371"/>
                  <a:pt x="190649" y="384349"/>
                </a:cubicBezTo>
                <a:lnTo>
                  <a:pt x="181273" y="318790"/>
                </a:lnTo>
                <a:cubicBezTo>
                  <a:pt x="180454" y="313060"/>
                  <a:pt x="177552" y="307851"/>
                  <a:pt x="173162" y="304056"/>
                </a:cubicBezTo>
                <a:lnTo>
                  <a:pt x="120030" y="258514"/>
                </a:lnTo>
                <a:cubicBezTo>
                  <a:pt x="104180" y="244971"/>
                  <a:pt x="95101" y="225103"/>
                  <a:pt x="95101" y="204267"/>
                </a:cubicBezTo>
                <a:lnTo>
                  <a:pt x="95101" y="129108"/>
                </a:lnTo>
                <a:close/>
                <a:moveTo>
                  <a:pt x="91678" y="280764"/>
                </a:moveTo>
                <a:cubicBezTo>
                  <a:pt x="93390" y="282476"/>
                  <a:pt x="95176" y="284038"/>
                  <a:pt x="96962" y="285601"/>
                </a:cubicBezTo>
                <a:lnTo>
                  <a:pt x="130373" y="314251"/>
                </a:lnTo>
                <a:cubicBezTo>
                  <a:pt x="127695" y="320501"/>
                  <a:pt x="124048" y="326380"/>
                  <a:pt x="119658" y="331663"/>
                </a:cubicBezTo>
                <a:lnTo>
                  <a:pt x="65931" y="396255"/>
                </a:lnTo>
                <a:cubicBezTo>
                  <a:pt x="57522" y="406375"/>
                  <a:pt x="42490" y="407715"/>
                  <a:pt x="32370" y="399306"/>
                </a:cubicBezTo>
                <a:cubicBezTo>
                  <a:pt x="22250" y="390897"/>
                  <a:pt x="20910" y="375865"/>
                  <a:pt x="29319" y="365745"/>
                </a:cubicBezTo>
                <a:lnTo>
                  <a:pt x="83121" y="301228"/>
                </a:lnTo>
                <a:cubicBezTo>
                  <a:pt x="85055" y="298921"/>
                  <a:pt x="86469" y="296317"/>
                  <a:pt x="87437" y="293489"/>
                </a:cubicBezTo>
                <a:lnTo>
                  <a:pt x="91678" y="280764"/>
                </a:lnTo>
                <a:close/>
                <a:moveTo>
                  <a:pt x="0" y="119063"/>
                </a:moveTo>
                <a:cubicBezTo>
                  <a:pt x="0" y="92794"/>
                  <a:pt x="21357" y="71438"/>
                  <a:pt x="47625" y="71438"/>
                </a:cubicBezTo>
                <a:cubicBezTo>
                  <a:pt x="60796" y="71438"/>
                  <a:pt x="71438" y="82079"/>
                  <a:pt x="71438" y="95250"/>
                </a:cubicBezTo>
                <a:lnTo>
                  <a:pt x="71438" y="190500"/>
                </a:lnTo>
                <a:cubicBezTo>
                  <a:pt x="71438" y="203671"/>
                  <a:pt x="60796" y="214313"/>
                  <a:pt x="47625" y="214313"/>
                </a:cubicBezTo>
                <a:lnTo>
                  <a:pt x="23812" y="214313"/>
                </a:lnTo>
                <a:cubicBezTo>
                  <a:pt x="10641" y="214313"/>
                  <a:pt x="0" y="203671"/>
                  <a:pt x="0" y="190500"/>
                </a:cubicBezTo>
                <a:lnTo>
                  <a:pt x="0" y="119063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11" name="Text 9"/>
          <p:cNvSpPr/>
          <p:nvPr/>
        </p:nvSpPr>
        <p:spPr>
          <a:xfrm>
            <a:off x="762000" y="3373121"/>
            <a:ext cx="3302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红门路线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62000" y="3830163"/>
            <a:ext cx="325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最经典徒步线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62000" y="4338163"/>
            <a:ext cx="32512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特点：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全程石阶，文化古迹多，体验感足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62000" y="5150963"/>
            <a:ext cx="325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适合：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初次登山、追求完整体验者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62000" y="5633563"/>
            <a:ext cx="325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交通：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全程徒步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62000" y="6771642"/>
            <a:ext cx="3149600" cy="20320"/>
          </a:xfrm>
          <a:custGeom>
            <a:avLst/>
            <a:gdLst/>
            <a:ahLst/>
            <a:cxnLst/>
            <a:rect l="l" t="t" r="r" b="b"/>
            <a:pathLst>
              <a:path w="3149600" h="20320">
                <a:moveTo>
                  <a:pt x="0" y="0"/>
                </a:moveTo>
                <a:lnTo>
                  <a:pt x="3149600" y="0"/>
                </a:lnTo>
                <a:lnTo>
                  <a:pt x="31496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A99884">
              <a:alpha val="20000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787400" y="6974839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84150" y="101600"/>
                </a:moveTo>
                <a:cubicBezTo>
                  <a:pt x="184150" y="147161"/>
                  <a:pt x="147161" y="184150"/>
                  <a:pt x="101600" y="184150"/>
                </a:cubicBezTo>
                <a:cubicBezTo>
                  <a:pt x="56039" y="184150"/>
                  <a:pt x="19050" y="147161"/>
                  <a:pt x="19050" y="101600"/>
                </a:cubicBezTo>
                <a:cubicBezTo>
                  <a:pt x="19050" y="56039"/>
                  <a:pt x="56039" y="19050"/>
                  <a:pt x="101600" y="19050"/>
                </a:cubicBezTo>
                <a:cubicBezTo>
                  <a:pt x="147161" y="19050"/>
                  <a:pt x="184150" y="56039"/>
                  <a:pt x="184150" y="101600"/>
                </a:cubicBezTo>
                <a:close/>
                <a:moveTo>
                  <a:pt x="0" y="101600"/>
                </a:moveTo>
                <a:cubicBezTo>
                  <a:pt x="0" y="157675"/>
                  <a:pt x="45525" y="203200"/>
                  <a:pt x="101600" y="203200"/>
                </a:cubicBez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18" name="Text 16"/>
          <p:cNvSpPr/>
          <p:nvPr/>
        </p:nvSpPr>
        <p:spPr>
          <a:xfrm>
            <a:off x="1117600" y="6934200"/>
            <a:ext cx="289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开放时间：</a:t>
            </a: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5:00-23:00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368800" y="2321560"/>
            <a:ext cx="3657600" cy="5166360"/>
          </a:xfrm>
          <a:custGeom>
            <a:avLst/>
            <a:gdLst/>
            <a:ahLst/>
            <a:cxnLst/>
            <a:rect l="l" t="t" r="r" b="b"/>
            <a:pathLst>
              <a:path w="3657600" h="5166360">
                <a:moveTo>
                  <a:pt x="0" y="0"/>
                </a:moveTo>
                <a:lnTo>
                  <a:pt x="3657600" y="0"/>
                </a:lnTo>
                <a:lnTo>
                  <a:pt x="3657600" y="5166360"/>
                </a:lnTo>
                <a:lnTo>
                  <a:pt x="0" y="51663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0" name="Shape 18"/>
          <p:cNvSpPr/>
          <p:nvPr/>
        </p:nvSpPr>
        <p:spPr>
          <a:xfrm>
            <a:off x="4368800" y="2321560"/>
            <a:ext cx="3657600" cy="71120"/>
          </a:xfrm>
          <a:custGeom>
            <a:avLst/>
            <a:gdLst/>
            <a:ahLst/>
            <a:cxnLst/>
            <a:rect l="l" t="t" r="r" b="b"/>
            <a:pathLst>
              <a:path w="3657600" h="71120">
                <a:moveTo>
                  <a:pt x="0" y="0"/>
                </a:moveTo>
                <a:lnTo>
                  <a:pt x="3657600" y="0"/>
                </a:lnTo>
                <a:lnTo>
                  <a:pt x="36576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21" name="Shape 19"/>
          <p:cNvSpPr/>
          <p:nvPr/>
        </p:nvSpPr>
        <p:spPr>
          <a:xfrm>
            <a:off x="4622800" y="261112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22" name="Text 20"/>
          <p:cNvSpPr/>
          <p:nvPr/>
        </p:nvSpPr>
        <p:spPr>
          <a:xfrm>
            <a:off x="4775200" y="2712721"/>
            <a:ext cx="457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②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370763" y="2725421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71438" y="0"/>
                </a:moveTo>
                <a:cubicBezTo>
                  <a:pt x="31998" y="0"/>
                  <a:pt x="0" y="31998"/>
                  <a:pt x="0" y="71438"/>
                </a:cubicBezTo>
                <a:lnTo>
                  <a:pt x="0" y="285750"/>
                </a:lnTo>
                <a:cubicBezTo>
                  <a:pt x="0" y="307925"/>
                  <a:pt x="15180" y="326603"/>
                  <a:pt x="35719" y="331887"/>
                </a:cubicBezTo>
                <a:lnTo>
                  <a:pt x="35719" y="357188"/>
                </a:lnTo>
                <a:cubicBezTo>
                  <a:pt x="35719" y="370359"/>
                  <a:pt x="46360" y="381000"/>
                  <a:pt x="59531" y="381000"/>
                </a:cubicBezTo>
                <a:lnTo>
                  <a:pt x="71438" y="381000"/>
                </a:lnTo>
                <a:cubicBezTo>
                  <a:pt x="84609" y="381000"/>
                  <a:pt x="95250" y="370359"/>
                  <a:pt x="95250" y="357188"/>
                </a:cubicBezTo>
                <a:lnTo>
                  <a:pt x="95250" y="333375"/>
                </a:lnTo>
                <a:lnTo>
                  <a:pt x="238125" y="333375"/>
                </a:lnTo>
                <a:lnTo>
                  <a:pt x="238125" y="357188"/>
                </a:lnTo>
                <a:cubicBezTo>
                  <a:pt x="238125" y="370359"/>
                  <a:pt x="248766" y="381000"/>
                  <a:pt x="261938" y="381000"/>
                </a:cubicBezTo>
                <a:lnTo>
                  <a:pt x="273844" y="381000"/>
                </a:lnTo>
                <a:cubicBezTo>
                  <a:pt x="287015" y="381000"/>
                  <a:pt x="297656" y="370359"/>
                  <a:pt x="297656" y="357188"/>
                </a:cubicBezTo>
                <a:lnTo>
                  <a:pt x="297656" y="331887"/>
                </a:lnTo>
                <a:cubicBezTo>
                  <a:pt x="318195" y="326603"/>
                  <a:pt x="333375" y="307925"/>
                  <a:pt x="333375" y="285750"/>
                </a:cubicBezTo>
                <a:lnTo>
                  <a:pt x="333375" y="71438"/>
                </a:lnTo>
                <a:cubicBezTo>
                  <a:pt x="333375" y="31998"/>
                  <a:pt x="301377" y="0"/>
                  <a:pt x="261938" y="0"/>
                </a:cubicBezTo>
                <a:lnTo>
                  <a:pt x="71438" y="0"/>
                </a:lnTo>
                <a:close/>
                <a:moveTo>
                  <a:pt x="47625" y="130969"/>
                </a:moveTo>
                <a:cubicBezTo>
                  <a:pt x="47625" y="117797"/>
                  <a:pt x="58266" y="107156"/>
                  <a:pt x="71438" y="107156"/>
                </a:cubicBezTo>
                <a:lnTo>
                  <a:pt x="148828" y="107156"/>
                </a:lnTo>
                <a:lnTo>
                  <a:pt x="148828" y="190500"/>
                </a:lnTo>
                <a:lnTo>
                  <a:pt x="71438" y="190500"/>
                </a:lnTo>
                <a:cubicBezTo>
                  <a:pt x="58266" y="190500"/>
                  <a:pt x="47625" y="179859"/>
                  <a:pt x="47625" y="166688"/>
                </a:cubicBezTo>
                <a:lnTo>
                  <a:pt x="47625" y="130969"/>
                </a:lnTo>
                <a:close/>
                <a:moveTo>
                  <a:pt x="184547" y="190500"/>
                </a:moveTo>
                <a:lnTo>
                  <a:pt x="184547" y="107156"/>
                </a:lnTo>
                <a:lnTo>
                  <a:pt x="261938" y="107156"/>
                </a:lnTo>
                <a:cubicBezTo>
                  <a:pt x="275109" y="107156"/>
                  <a:pt x="285750" y="117797"/>
                  <a:pt x="285750" y="130969"/>
                </a:cubicBezTo>
                <a:lnTo>
                  <a:pt x="285750" y="166688"/>
                </a:lnTo>
                <a:cubicBezTo>
                  <a:pt x="285750" y="179859"/>
                  <a:pt x="275109" y="190500"/>
                  <a:pt x="261938" y="190500"/>
                </a:cubicBezTo>
                <a:lnTo>
                  <a:pt x="184547" y="190500"/>
                </a:lnTo>
                <a:close/>
                <a:moveTo>
                  <a:pt x="71438" y="238125"/>
                </a:moveTo>
                <a:cubicBezTo>
                  <a:pt x="84580" y="238125"/>
                  <a:pt x="95250" y="248795"/>
                  <a:pt x="95250" y="261938"/>
                </a:cubicBezTo>
                <a:cubicBezTo>
                  <a:pt x="95250" y="275080"/>
                  <a:pt x="84580" y="285750"/>
                  <a:pt x="71438" y="285750"/>
                </a:cubicBezTo>
                <a:cubicBezTo>
                  <a:pt x="58295" y="285750"/>
                  <a:pt x="47625" y="275080"/>
                  <a:pt x="47625" y="261938"/>
                </a:cubicBezTo>
                <a:cubicBezTo>
                  <a:pt x="47625" y="248795"/>
                  <a:pt x="58295" y="238125"/>
                  <a:pt x="71438" y="238125"/>
                </a:cubicBezTo>
                <a:close/>
                <a:moveTo>
                  <a:pt x="261938" y="238125"/>
                </a:moveTo>
                <a:cubicBezTo>
                  <a:pt x="275080" y="238125"/>
                  <a:pt x="285750" y="248795"/>
                  <a:pt x="285750" y="261938"/>
                </a:cubicBezTo>
                <a:cubicBezTo>
                  <a:pt x="285750" y="275080"/>
                  <a:pt x="275080" y="285750"/>
                  <a:pt x="261938" y="285750"/>
                </a:cubicBezTo>
                <a:cubicBezTo>
                  <a:pt x="248795" y="285750"/>
                  <a:pt x="238125" y="275080"/>
                  <a:pt x="238125" y="261938"/>
                </a:cubicBezTo>
                <a:cubicBezTo>
                  <a:pt x="238125" y="248795"/>
                  <a:pt x="248795" y="238125"/>
                  <a:pt x="261938" y="238125"/>
                </a:cubicBezTo>
                <a:close/>
                <a:moveTo>
                  <a:pt x="113109" y="53578"/>
                </a:moveTo>
                <a:cubicBezTo>
                  <a:pt x="113109" y="43681"/>
                  <a:pt x="121072" y="35719"/>
                  <a:pt x="130969" y="35719"/>
                </a:cubicBezTo>
                <a:lnTo>
                  <a:pt x="202406" y="35719"/>
                </a:lnTo>
                <a:cubicBezTo>
                  <a:pt x="212303" y="35719"/>
                  <a:pt x="220266" y="43681"/>
                  <a:pt x="220266" y="53578"/>
                </a:cubicBezTo>
                <a:cubicBezTo>
                  <a:pt x="220266" y="63475"/>
                  <a:pt x="212303" y="71438"/>
                  <a:pt x="202406" y="71438"/>
                </a:cubicBezTo>
                <a:lnTo>
                  <a:pt x="130969" y="71438"/>
                </a:lnTo>
                <a:cubicBezTo>
                  <a:pt x="121072" y="71438"/>
                  <a:pt x="113109" y="63475"/>
                  <a:pt x="113109" y="53578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24" name="Text 22"/>
          <p:cNvSpPr/>
          <p:nvPr/>
        </p:nvSpPr>
        <p:spPr>
          <a:xfrm>
            <a:off x="4622800" y="3373121"/>
            <a:ext cx="3302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天外村路线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622800" y="3830163"/>
            <a:ext cx="325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3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最省力便捷线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622800" y="4338163"/>
            <a:ext cx="32512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特点：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乘车至中天门，再选索道或步行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622800" y="5150963"/>
            <a:ext cx="325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适合：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时间紧、体力一般者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622800" y="5633563"/>
            <a:ext cx="325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交通：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景区巴士+索道/徒步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622800" y="6771642"/>
            <a:ext cx="3149600" cy="20320"/>
          </a:xfrm>
          <a:custGeom>
            <a:avLst/>
            <a:gdLst/>
            <a:ahLst/>
            <a:cxnLst/>
            <a:rect l="l" t="t" r="r" b="b"/>
            <a:pathLst>
              <a:path w="3149600" h="20320">
                <a:moveTo>
                  <a:pt x="0" y="0"/>
                </a:moveTo>
                <a:lnTo>
                  <a:pt x="3149600" y="0"/>
                </a:lnTo>
                <a:lnTo>
                  <a:pt x="31496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A99884">
              <a:alpha val="20000"/>
            </a:srgbClr>
          </a:solidFill>
        </p:spPr>
      </p:sp>
      <p:sp>
        <p:nvSpPr>
          <p:cNvPr id="30" name="Shape 28"/>
          <p:cNvSpPr/>
          <p:nvPr/>
        </p:nvSpPr>
        <p:spPr>
          <a:xfrm>
            <a:off x="4648200" y="6974839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84150" y="101600"/>
                </a:moveTo>
                <a:cubicBezTo>
                  <a:pt x="184150" y="147161"/>
                  <a:pt x="147161" y="184150"/>
                  <a:pt x="101600" y="184150"/>
                </a:cubicBezTo>
                <a:cubicBezTo>
                  <a:pt x="56039" y="184150"/>
                  <a:pt x="19050" y="147161"/>
                  <a:pt x="19050" y="101600"/>
                </a:cubicBezTo>
                <a:cubicBezTo>
                  <a:pt x="19050" y="56039"/>
                  <a:pt x="56039" y="19050"/>
                  <a:pt x="101600" y="19050"/>
                </a:cubicBezTo>
                <a:cubicBezTo>
                  <a:pt x="147161" y="19050"/>
                  <a:pt x="184150" y="56039"/>
                  <a:pt x="184150" y="101600"/>
                </a:cubicBezTo>
                <a:close/>
                <a:moveTo>
                  <a:pt x="0" y="101600"/>
                </a:moveTo>
                <a:cubicBezTo>
                  <a:pt x="0" y="157675"/>
                  <a:pt x="45525" y="203200"/>
                  <a:pt x="101600" y="203200"/>
                </a:cubicBez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31" name="Text 29"/>
          <p:cNvSpPr/>
          <p:nvPr/>
        </p:nvSpPr>
        <p:spPr>
          <a:xfrm>
            <a:off x="4978400" y="6934200"/>
            <a:ext cx="289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开放时间：</a:t>
            </a: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6:00-21:00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229600" y="2321560"/>
            <a:ext cx="3657600" cy="5166360"/>
          </a:xfrm>
          <a:custGeom>
            <a:avLst/>
            <a:gdLst/>
            <a:ahLst/>
            <a:cxnLst/>
            <a:rect l="l" t="t" r="r" b="b"/>
            <a:pathLst>
              <a:path w="3657600" h="5166360">
                <a:moveTo>
                  <a:pt x="0" y="0"/>
                </a:moveTo>
                <a:lnTo>
                  <a:pt x="3657600" y="0"/>
                </a:lnTo>
                <a:lnTo>
                  <a:pt x="3657600" y="5166360"/>
                </a:lnTo>
                <a:lnTo>
                  <a:pt x="0" y="51663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3" name="Shape 31"/>
          <p:cNvSpPr/>
          <p:nvPr/>
        </p:nvSpPr>
        <p:spPr>
          <a:xfrm>
            <a:off x="8229600" y="2321560"/>
            <a:ext cx="3657600" cy="71120"/>
          </a:xfrm>
          <a:custGeom>
            <a:avLst/>
            <a:gdLst/>
            <a:ahLst/>
            <a:cxnLst/>
            <a:rect l="l" t="t" r="r" b="b"/>
            <a:pathLst>
              <a:path w="3657600" h="71120">
                <a:moveTo>
                  <a:pt x="0" y="0"/>
                </a:moveTo>
                <a:lnTo>
                  <a:pt x="3657600" y="0"/>
                </a:lnTo>
                <a:lnTo>
                  <a:pt x="36576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A99884"/>
          </a:solidFill>
        </p:spPr>
      </p:sp>
      <p:sp>
        <p:nvSpPr>
          <p:cNvPr id="34" name="Shape 32"/>
          <p:cNvSpPr/>
          <p:nvPr/>
        </p:nvSpPr>
        <p:spPr>
          <a:xfrm>
            <a:off x="8483600" y="261112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35" name="Text 33"/>
          <p:cNvSpPr/>
          <p:nvPr/>
        </p:nvSpPr>
        <p:spPr>
          <a:xfrm>
            <a:off x="8636000" y="2712721"/>
            <a:ext cx="457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③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1183938" y="2725421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126281" y="169292"/>
                </a:moveTo>
                <a:cubicBezTo>
                  <a:pt x="151805" y="183207"/>
                  <a:pt x="174278" y="202109"/>
                  <a:pt x="192360" y="224730"/>
                </a:cubicBezTo>
                <a:cubicBezTo>
                  <a:pt x="200620" y="235074"/>
                  <a:pt x="207987" y="246236"/>
                  <a:pt x="214238" y="258068"/>
                </a:cubicBezTo>
                <a:cubicBezTo>
                  <a:pt x="220563" y="246236"/>
                  <a:pt x="227856" y="235148"/>
                  <a:pt x="236116" y="224730"/>
                </a:cubicBezTo>
                <a:cubicBezTo>
                  <a:pt x="254198" y="202034"/>
                  <a:pt x="276671" y="183133"/>
                  <a:pt x="302196" y="169292"/>
                </a:cubicBezTo>
                <a:cubicBezTo>
                  <a:pt x="333226" y="152400"/>
                  <a:pt x="368722" y="142875"/>
                  <a:pt x="406152" y="142875"/>
                </a:cubicBezTo>
                <a:lnTo>
                  <a:pt x="413519" y="142875"/>
                </a:lnTo>
                <a:cubicBezTo>
                  <a:pt x="421779" y="142875"/>
                  <a:pt x="428476" y="149572"/>
                  <a:pt x="428476" y="157832"/>
                </a:cubicBezTo>
                <a:cubicBezTo>
                  <a:pt x="428476" y="267965"/>
                  <a:pt x="339254" y="357188"/>
                  <a:pt x="229121" y="357188"/>
                </a:cubicBezTo>
                <a:lnTo>
                  <a:pt x="199206" y="357188"/>
                </a:lnTo>
                <a:cubicBezTo>
                  <a:pt x="89222" y="357188"/>
                  <a:pt x="0" y="267965"/>
                  <a:pt x="0" y="157832"/>
                </a:cubicBezTo>
                <a:cubicBezTo>
                  <a:pt x="0" y="149572"/>
                  <a:pt x="6697" y="142875"/>
                  <a:pt x="14957" y="142875"/>
                </a:cubicBezTo>
                <a:lnTo>
                  <a:pt x="22324" y="142875"/>
                </a:lnTo>
                <a:cubicBezTo>
                  <a:pt x="59829" y="142875"/>
                  <a:pt x="95324" y="152400"/>
                  <a:pt x="126281" y="169292"/>
                </a:cubicBezTo>
                <a:close/>
                <a:moveTo>
                  <a:pt x="226144" y="28277"/>
                </a:moveTo>
                <a:cubicBezTo>
                  <a:pt x="238720" y="40109"/>
                  <a:pt x="271835" y="75456"/>
                  <a:pt x="292373" y="134169"/>
                </a:cubicBezTo>
                <a:cubicBezTo>
                  <a:pt x="262533" y="149200"/>
                  <a:pt x="235967" y="170036"/>
                  <a:pt x="214313" y="195262"/>
                </a:cubicBezTo>
                <a:cubicBezTo>
                  <a:pt x="192584" y="170036"/>
                  <a:pt x="166092" y="149275"/>
                  <a:pt x="136252" y="134169"/>
                </a:cubicBezTo>
                <a:cubicBezTo>
                  <a:pt x="156790" y="75456"/>
                  <a:pt x="189979" y="40109"/>
                  <a:pt x="202481" y="28277"/>
                </a:cubicBezTo>
                <a:cubicBezTo>
                  <a:pt x="205680" y="25226"/>
                  <a:pt x="209922" y="23812"/>
                  <a:pt x="214313" y="23812"/>
                </a:cubicBezTo>
                <a:cubicBezTo>
                  <a:pt x="218703" y="23812"/>
                  <a:pt x="222945" y="25301"/>
                  <a:pt x="226144" y="28277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37" name="Text 35"/>
          <p:cNvSpPr/>
          <p:nvPr/>
        </p:nvSpPr>
        <p:spPr>
          <a:xfrm>
            <a:off x="8483600" y="3373121"/>
            <a:ext cx="3302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桃花峪路线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483600" y="3830163"/>
            <a:ext cx="325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最浪漫风景线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483600" y="4338163"/>
            <a:ext cx="325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特点：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溪水相伴，春天桃花漫山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483600" y="4820763"/>
            <a:ext cx="325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适合：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浪漫休闲、春季赏花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483600" y="5303363"/>
            <a:ext cx="325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交通：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景区巴士+索道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483600" y="6771642"/>
            <a:ext cx="3149600" cy="20320"/>
          </a:xfrm>
          <a:custGeom>
            <a:avLst/>
            <a:gdLst/>
            <a:ahLst/>
            <a:cxnLst/>
            <a:rect l="l" t="t" r="r" b="b"/>
            <a:pathLst>
              <a:path w="3149600" h="20320">
                <a:moveTo>
                  <a:pt x="0" y="0"/>
                </a:moveTo>
                <a:lnTo>
                  <a:pt x="3149600" y="0"/>
                </a:lnTo>
                <a:lnTo>
                  <a:pt x="31496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A99884">
              <a:alpha val="20000"/>
            </a:srgbClr>
          </a:solidFill>
        </p:spPr>
      </p:sp>
      <p:sp>
        <p:nvSpPr>
          <p:cNvPr id="43" name="Shape 41"/>
          <p:cNvSpPr/>
          <p:nvPr/>
        </p:nvSpPr>
        <p:spPr>
          <a:xfrm>
            <a:off x="8509000" y="6974839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84150" y="101600"/>
                </a:moveTo>
                <a:cubicBezTo>
                  <a:pt x="184150" y="147161"/>
                  <a:pt x="147161" y="184150"/>
                  <a:pt x="101600" y="184150"/>
                </a:cubicBezTo>
                <a:cubicBezTo>
                  <a:pt x="56039" y="184150"/>
                  <a:pt x="19050" y="147161"/>
                  <a:pt x="19050" y="101600"/>
                </a:cubicBezTo>
                <a:cubicBezTo>
                  <a:pt x="19050" y="56039"/>
                  <a:pt x="56039" y="19050"/>
                  <a:pt x="101600" y="19050"/>
                </a:cubicBezTo>
                <a:cubicBezTo>
                  <a:pt x="147161" y="19050"/>
                  <a:pt x="184150" y="56039"/>
                  <a:pt x="184150" y="101600"/>
                </a:cubicBezTo>
                <a:close/>
                <a:moveTo>
                  <a:pt x="0" y="101600"/>
                </a:moveTo>
                <a:cubicBezTo>
                  <a:pt x="0" y="157675"/>
                  <a:pt x="45525" y="203200"/>
                  <a:pt x="101600" y="203200"/>
                </a:cubicBez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44" name="Text 42"/>
          <p:cNvSpPr/>
          <p:nvPr/>
        </p:nvSpPr>
        <p:spPr>
          <a:xfrm>
            <a:off x="8839200" y="6934200"/>
            <a:ext cx="289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开放时间：</a:t>
            </a: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7:00-17:00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2090400" y="2321560"/>
            <a:ext cx="3657600" cy="5166360"/>
          </a:xfrm>
          <a:custGeom>
            <a:avLst/>
            <a:gdLst/>
            <a:ahLst/>
            <a:cxnLst/>
            <a:rect l="l" t="t" r="r" b="b"/>
            <a:pathLst>
              <a:path w="3657600" h="5166360">
                <a:moveTo>
                  <a:pt x="0" y="0"/>
                </a:moveTo>
                <a:lnTo>
                  <a:pt x="3657600" y="0"/>
                </a:lnTo>
                <a:lnTo>
                  <a:pt x="3657600" y="5166360"/>
                </a:lnTo>
                <a:lnTo>
                  <a:pt x="0" y="51663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46" name="Shape 44"/>
          <p:cNvSpPr/>
          <p:nvPr/>
        </p:nvSpPr>
        <p:spPr>
          <a:xfrm>
            <a:off x="12090400" y="2321560"/>
            <a:ext cx="3657600" cy="71120"/>
          </a:xfrm>
          <a:custGeom>
            <a:avLst/>
            <a:gdLst/>
            <a:ahLst/>
            <a:cxnLst/>
            <a:rect l="l" t="t" r="r" b="b"/>
            <a:pathLst>
              <a:path w="3657600" h="71120">
                <a:moveTo>
                  <a:pt x="0" y="0"/>
                </a:moveTo>
                <a:lnTo>
                  <a:pt x="3657600" y="0"/>
                </a:lnTo>
                <a:lnTo>
                  <a:pt x="3657600" y="71120"/>
                </a:lnTo>
                <a:lnTo>
                  <a:pt x="0" y="7112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47" name="Shape 45"/>
          <p:cNvSpPr/>
          <p:nvPr/>
        </p:nvSpPr>
        <p:spPr>
          <a:xfrm>
            <a:off x="12344400" y="261112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48" name="Text 46"/>
          <p:cNvSpPr/>
          <p:nvPr/>
        </p:nvSpPr>
        <p:spPr>
          <a:xfrm>
            <a:off x="12496800" y="2712721"/>
            <a:ext cx="457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④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5116175" y="2725421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142875" y="59531"/>
                </a:moveTo>
                <a:cubicBezTo>
                  <a:pt x="165874" y="59531"/>
                  <a:pt x="184547" y="40859"/>
                  <a:pt x="184547" y="17859"/>
                </a:cubicBezTo>
                <a:cubicBezTo>
                  <a:pt x="184547" y="-5140"/>
                  <a:pt x="165874" y="-23812"/>
                  <a:pt x="142875" y="-23812"/>
                </a:cubicBezTo>
                <a:cubicBezTo>
                  <a:pt x="119876" y="-23812"/>
                  <a:pt x="101203" y="-5140"/>
                  <a:pt x="101203" y="17859"/>
                </a:cubicBezTo>
                <a:cubicBezTo>
                  <a:pt x="101203" y="40859"/>
                  <a:pt x="119876" y="59531"/>
                  <a:pt x="142875" y="59531"/>
                </a:cubicBezTo>
                <a:close/>
                <a:moveTo>
                  <a:pt x="78432" y="169590"/>
                </a:moveTo>
                <a:lnTo>
                  <a:pt x="95250" y="152772"/>
                </a:lnTo>
                <a:lnTo>
                  <a:pt x="95250" y="204341"/>
                </a:lnTo>
                <a:cubicBezTo>
                  <a:pt x="95250" y="225177"/>
                  <a:pt x="104329" y="245046"/>
                  <a:pt x="120179" y="258589"/>
                </a:cubicBezTo>
                <a:lnTo>
                  <a:pt x="173310" y="304130"/>
                </a:lnTo>
                <a:cubicBezTo>
                  <a:pt x="177701" y="307925"/>
                  <a:pt x="180603" y="313134"/>
                  <a:pt x="181421" y="318864"/>
                </a:cubicBezTo>
                <a:lnTo>
                  <a:pt x="190798" y="384423"/>
                </a:lnTo>
                <a:cubicBezTo>
                  <a:pt x="192658" y="397446"/>
                  <a:pt x="204713" y="406524"/>
                  <a:pt x="217736" y="404664"/>
                </a:cubicBezTo>
                <a:cubicBezTo>
                  <a:pt x="230758" y="402803"/>
                  <a:pt x="239837" y="390748"/>
                  <a:pt x="237976" y="377726"/>
                </a:cubicBezTo>
                <a:lnTo>
                  <a:pt x="228600" y="312167"/>
                </a:lnTo>
                <a:cubicBezTo>
                  <a:pt x="226144" y="294977"/>
                  <a:pt x="217512" y="279350"/>
                  <a:pt x="204341" y="268039"/>
                </a:cubicBezTo>
                <a:lnTo>
                  <a:pt x="178668" y="246013"/>
                </a:lnTo>
                <a:lnTo>
                  <a:pt x="178668" y="160288"/>
                </a:lnTo>
                <a:lnTo>
                  <a:pt x="181496" y="163785"/>
                </a:lnTo>
                <a:cubicBezTo>
                  <a:pt x="195039" y="180752"/>
                  <a:pt x="215578" y="190574"/>
                  <a:pt x="237306" y="190574"/>
                </a:cubicBezTo>
                <a:lnTo>
                  <a:pt x="262012" y="190574"/>
                </a:lnTo>
                <a:cubicBezTo>
                  <a:pt x="275183" y="190574"/>
                  <a:pt x="285824" y="179933"/>
                  <a:pt x="285824" y="166762"/>
                </a:cubicBezTo>
                <a:cubicBezTo>
                  <a:pt x="285824" y="153591"/>
                  <a:pt x="275183" y="142949"/>
                  <a:pt x="262012" y="142949"/>
                </a:cubicBezTo>
                <a:lnTo>
                  <a:pt x="237306" y="142949"/>
                </a:lnTo>
                <a:cubicBezTo>
                  <a:pt x="230088" y="142949"/>
                  <a:pt x="223242" y="139675"/>
                  <a:pt x="218703" y="134020"/>
                </a:cubicBezTo>
                <a:lnTo>
                  <a:pt x="205383" y="117351"/>
                </a:lnTo>
                <a:cubicBezTo>
                  <a:pt x="188268" y="95920"/>
                  <a:pt x="162297" y="83418"/>
                  <a:pt x="134838" y="83418"/>
                </a:cubicBezTo>
                <a:cubicBezTo>
                  <a:pt x="110877" y="83418"/>
                  <a:pt x="87883" y="92943"/>
                  <a:pt x="70991" y="109910"/>
                </a:cubicBezTo>
                <a:lnTo>
                  <a:pt x="44723" y="135880"/>
                </a:lnTo>
                <a:cubicBezTo>
                  <a:pt x="31328" y="149275"/>
                  <a:pt x="23812" y="167432"/>
                  <a:pt x="23812" y="186407"/>
                </a:cubicBezTo>
                <a:lnTo>
                  <a:pt x="23812" y="214313"/>
                </a:lnTo>
                <a:cubicBezTo>
                  <a:pt x="23812" y="227484"/>
                  <a:pt x="34454" y="238125"/>
                  <a:pt x="47625" y="238125"/>
                </a:cubicBezTo>
                <a:cubicBezTo>
                  <a:pt x="60796" y="238125"/>
                  <a:pt x="71438" y="227484"/>
                  <a:pt x="71438" y="214313"/>
                </a:cubicBezTo>
                <a:lnTo>
                  <a:pt x="71438" y="186407"/>
                </a:lnTo>
                <a:cubicBezTo>
                  <a:pt x="71438" y="180082"/>
                  <a:pt x="73968" y="174054"/>
                  <a:pt x="78432" y="169590"/>
                </a:cubicBezTo>
                <a:close/>
                <a:moveTo>
                  <a:pt x="87660" y="303088"/>
                </a:moveTo>
                <a:cubicBezTo>
                  <a:pt x="86544" y="306958"/>
                  <a:pt x="84460" y="310530"/>
                  <a:pt x="81632" y="313358"/>
                </a:cubicBezTo>
                <a:lnTo>
                  <a:pt x="30807" y="364182"/>
                </a:lnTo>
                <a:cubicBezTo>
                  <a:pt x="21506" y="373484"/>
                  <a:pt x="21506" y="388590"/>
                  <a:pt x="30807" y="397892"/>
                </a:cubicBezTo>
                <a:cubicBezTo>
                  <a:pt x="40109" y="407194"/>
                  <a:pt x="55215" y="407194"/>
                  <a:pt x="64517" y="397892"/>
                </a:cubicBezTo>
                <a:lnTo>
                  <a:pt x="115342" y="347067"/>
                </a:lnTo>
                <a:cubicBezTo>
                  <a:pt x="123899" y="338510"/>
                  <a:pt x="130150" y="327868"/>
                  <a:pt x="133499" y="316185"/>
                </a:cubicBezTo>
                <a:lnTo>
                  <a:pt x="135136" y="310530"/>
                </a:lnTo>
                <a:lnTo>
                  <a:pt x="100905" y="281211"/>
                </a:lnTo>
                <a:cubicBezTo>
                  <a:pt x="99045" y="279574"/>
                  <a:pt x="97185" y="277937"/>
                  <a:pt x="95399" y="276151"/>
                </a:cubicBezTo>
                <a:lnTo>
                  <a:pt x="87660" y="303088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50" name="Text 48"/>
          <p:cNvSpPr/>
          <p:nvPr/>
        </p:nvSpPr>
        <p:spPr>
          <a:xfrm>
            <a:off x="12344400" y="3373121"/>
            <a:ext cx="3302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东御道路线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2344400" y="3830163"/>
            <a:ext cx="325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平缓舒适慢游线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2344400" y="4338163"/>
            <a:ext cx="325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特点：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台阶少且宽，坡度缓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2344400" y="4820763"/>
            <a:ext cx="325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适合：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休闲游览、家庭出游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2344400" y="5303363"/>
            <a:ext cx="325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交通：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徒步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2344400" y="6771642"/>
            <a:ext cx="3149600" cy="20320"/>
          </a:xfrm>
          <a:custGeom>
            <a:avLst/>
            <a:gdLst/>
            <a:ahLst/>
            <a:cxnLst/>
            <a:rect l="l" t="t" r="r" b="b"/>
            <a:pathLst>
              <a:path w="3149600" h="20320">
                <a:moveTo>
                  <a:pt x="0" y="0"/>
                </a:moveTo>
                <a:lnTo>
                  <a:pt x="3149600" y="0"/>
                </a:lnTo>
                <a:lnTo>
                  <a:pt x="31496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A99884">
              <a:alpha val="20000"/>
            </a:srgbClr>
          </a:solidFill>
        </p:spPr>
      </p:sp>
      <p:sp>
        <p:nvSpPr>
          <p:cNvPr id="56" name="Shape 54"/>
          <p:cNvSpPr/>
          <p:nvPr/>
        </p:nvSpPr>
        <p:spPr>
          <a:xfrm>
            <a:off x="12369800" y="6974839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84150" y="101600"/>
                </a:moveTo>
                <a:cubicBezTo>
                  <a:pt x="184150" y="147161"/>
                  <a:pt x="147161" y="184150"/>
                  <a:pt x="101600" y="184150"/>
                </a:cubicBezTo>
                <a:cubicBezTo>
                  <a:pt x="56039" y="184150"/>
                  <a:pt x="19050" y="147161"/>
                  <a:pt x="19050" y="101600"/>
                </a:cubicBezTo>
                <a:cubicBezTo>
                  <a:pt x="19050" y="56039"/>
                  <a:pt x="56039" y="19050"/>
                  <a:pt x="101600" y="19050"/>
                </a:cubicBezTo>
                <a:cubicBezTo>
                  <a:pt x="147161" y="19050"/>
                  <a:pt x="184150" y="56039"/>
                  <a:pt x="184150" y="101600"/>
                </a:cubicBezTo>
                <a:close/>
                <a:moveTo>
                  <a:pt x="0" y="101600"/>
                </a:moveTo>
                <a:cubicBezTo>
                  <a:pt x="0" y="157675"/>
                  <a:pt x="45525" y="203200"/>
                  <a:pt x="101600" y="203200"/>
                </a:cubicBez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57" name="Text 55"/>
          <p:cNvSpPr/>
          <p:nvPr/>
        </p:nvSpPr>
        <p:spPr>
          <a:xfrm>
            <a:off x="12700000" y="6934200"/>
            <a:ext cx="289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开放时间：</a:t>
            </a: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8:00-16:00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508000" y="7747000"/>
            <a:ext cx="15240000" cy="889000"/>
          </a:xfrm>
          <a:custGeom>
            <a:avLst/>
            <a:gdLst/>
            <a:ahLst/>
            <a:cxnLst/>
            <a:rect l="l" t="t" r="r" b="b"/>
            <a:pathLst>
              <a:path w="15240000" h="889000">
                <a:moveTo>
                  <a:pt x="152401" y="0"/>
                </a:moveTo>
                <a:lnTo>
                  <a:pt x="15087599" y="0"/>
                </a:lnTo>
                <a:cubicBezTo>
                  <a:pt x="15171768" y="0"/>
                  <a:pt x="15240000" y="68232"/>
                  <a:pt x="15240000" y="152401"/>
                </a:cubicBezTo>
                <a:lnTo>
                  <a:pt x="15240000" y="736599"/>
                </a:lnTo>
                <a:cubicBezTo>
                  <a:pt x="15240000" y="820768"/>
                  <a:pt x="15171768" y="889000"/>
                  <a:pt x="15087599" y="889000"/>
                </a:cubicBezTo>
                <a:lnTo>
                  <a:pt x="152401" y="889000"/>
                </a:lnTo>
                <a:cubicBezTo>
                  <a:pt x="68232" y="889000"/>
                  <a:pt x="0" y="820768"/>
                  <a:pt x="0" y="73659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59" name="Shape 57"/>
          <p:cNvSpPr/>
          <p:nvPr/>
        </p:nvSpPr>
        <p:spPr>
          <a:xfrm>
            <a:off x="911225" y="80010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217959" y="285750"/>
                </a:moveTo>
                <a:cubicBezTo>
                  <a:pt x="223391" y="269156"/>
                  <a:pt x="234255" y="254124"/>
                  <a:pt x="246534" y="241176"/>
                </a:cubicBezTo>
                <a:cubicBezTo>
                  <a:pt x="270867" y="215578"/>
                  <a:pt x="285750" y="180975"/>
                  <a:pt x="285750" y="142875"/>
                </a:cubicBezTo>
                <a:cubicBezTo>
                  <a:pt x="285750" y="63996"/>
                  <a:pt x="221754" y="0"/>
                  <a:pt x="142875" y="0"/>
                </a:cubicBezTo>
                <a:cubicBezTo>
                  <a:pt x="63996" y="0"/>
                  <a:pt x="0" y="63996"/>
                  <a:pt x="0" y="142875"/>
                </a:cubicBezTo>
                <a:cubicBezTo>
                  <a:pt x="0" y="180975"/>
                  <a:pt x="14883" y="215578"/>
                  <a:pt x="39216" y="241176"/>
                </a:cubicBezTo>
                <a:cubicBezTo>
                  <a:pt x="51495" y="254124"/>
                  <a:pt x="62433" y="269156"/>
                  <a:pt x="67791" y="285750"/>
                </a:cubicBezTo>
                <a:lnTo>
                  <a:pt x="217884" y="285750"/>
                </a:lnTo>
                <a:close/>
                <a:moveTo>
                  <a:pt x="214313" y="321469"/>
                </a:moveTo>
                <a:lnTo>
                  <a:pt x="71438" y="321469"/>
                </a:lnTo>
                <a:lnTo>
                  <a:pt x="71438" y="333375"/>
                </a:lnTo>
                <a:cubicBezTo>
                  <a:pt x="71438" y="366266"/>
                  <a:pt x="98078" y="392906"/>
                  <a:pt x="130969" y="392906"/>
                </a:cubicBezTo>
                <a:lnTo>
                  <a:pt x="154781" y="392906"/>
                </a:lnTo>
                <a:cubicBezTo>
                  <a:pt x="187672" y="392906"/>
                  <a:pt x="214313" y="366266"/>
                  <a:pt x="214313" y="333375"/>
                </a:cubicBezTo>
                <a:lnTo>
                  <a:pt x="214313" y="321469"/>
                </a:lnTo>
                <a:close/>
                <a:moveTo>
                  <a:pt x="136922" y="83344"/>
                </a:moveTo>
                <a:cubicBezTo>
                  <a:pt x="107305" y="83344"/>
                  <a:pt x="83344" y="107305"/>
                  <a:pt x="83344" y="136922"/>
                </a:cubicBezTo>
                <a:cubicBezTo>
                  <a:pt x="83344" y="146819"/>
                  <a:pt x="75381" y="154781"/>
                  <a:pt x="65484" y="154781"/>
                </a:cubicBezTo>
                <a:cubicBezTo>
                  <a:pt x="55587" y="154781"/>
                  <a:pt x="47625" y="146819"/>
                  <a:pt x="47625" y="136922"/>
                </a:cubicBezTo>
                <a:cubicBezTo>
                  <a:pt x="47625" y="87585"/>
                  <a:pt x="87585" y="47625"/>
                  <a:pt x="136922" y="47625"/>
                </a:cubicBezTo>
                <a:cubicBezTo>
                  <a:pt x="146819" y="47625"/>
                  <a:pt x="154781" y="55587"/>
                  <a:pt x="154781" y="65484"/>
                </a:cubicBezTo>
                <a:cubicBezTo>
                  <a:pt x="154781" y="75381"/>
                  <a:pt x="146819" y="83344"/>
                  <a:pt x="136922" y="83344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60" name="Text 58"/>
          <p:cNvSpPr/>
          <p:nvPr/>
        </p:nvSpPr>
        <p:spPr>
          <a:xfrm>
            <a:off x="1543050" y="8013700"/>
            <a:ext cx="14020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小贴士：</a:t>
            </a:r>
            <a:r>
              <a:rPr lang="en-US" sz="18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初次登山、追求完整体验者，推荐</a:t>
            </a:r>
            <a:r>
              <a:rPr lang="en-US" sz="1800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红门线</a:t>
            </a:r>
            <a:r>
              <a:rPr lang="en-US" sz="180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上山；侧重观景、节省体力者，推荐</a:t>
            </a:r>
            <a:r>
              <a:rPr lang="en-US" sz="1800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天外村线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67799" y="596443"/>
            <a:ext cx="748478" cy="23390"/>
          </a:xfrm>
          <a:custGeom>
            <a:avLst/>
            <a:gdLst/>
            <a:ahLst/>
            <a:cxnLst/>
            <a:rect l="l" t="t" r="r" b="b"/>
            <a:pathLst>
              <a:path w="748478" h="23390">
                <a:moveTo>
                  <a:pt x="0" y="0"/>
                </a:moveTo>
                <a:lnTo>
                  <a:pt x="748478" y="0"/>
                </a:lnTo>
                <a:lnTo>
                  <a:pt x="748478" y="23390"/>
                </a:lnTo>
                <a:lnTo>
                  <a:pt x="0" y="2339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403396" y="467799"/>
            <a:ext cx="1251361" cy="28067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5" kern="0" spc="295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ROUTE 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67799" y="888817"/>
            <a:ext cx="8712748" cy="56135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42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红门路线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67799" y="1543735"/>
            <a:ext cx="8572409" cy="37423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1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最经典徒步线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0544" y="2198510"/>
            <a:ext cx="8394645" cy="3017301"/>
          </a:xfrm>
          <a:custGeom>
            <a:avLst/>
            <a:gdLst/>
            <a:ahLst/>
            <a:cxnLst/>
            <a:rect l="l" t="t" r="r" b="b"/>
            <a:pathLst>
              <a:path w="8394645" h="3017301">
                <a:moveTo>
                  <a:pt x="0" y="0"/>
                </a:moveTo>
                <a:lnTo>
                  <a:pt x="8394645" y="0"/>
                </a:lnTo>
                <a:lnTo>
                  <a:pt x="8394645" y="3017301"/>
                </a:lnTo>
                <a:lnTo>
                  <a:pt x="0" y="301730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500544" y="2198510"/>
            <a:ext cx="65492" cy="3017301"/>
          </a:xfrm>
          <a:custGeom>
            <a:avLst/>
            <a:gdLst/>
            <a:ahLst/>
            <a:cxnLst/>
            <a:rect l="l" t="t" r="r" b="b"/>
            <a:pathLst>
              <a:path w="65492" h="3017301">
                <a:moveTo>
                  <a:pt x="0" y="0"/>
                </a:moveTo>
                <a:lnTo>
                  <a:pt x="65492" y="0"/>
                </a:lnTo>
                <a:lnTo>
                  <a:pt x="65492" y="3017301"/>
                </a:lnTo>
                <a:lnTo>
                  <a:pt x="0" y="3017301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8" name="Shape 6"/>
          <p:cNvSpPr/>
          <p:nvPr/>
        </p:nvSpPr>
        <p:spPr>
          <a:xfrm>
            <a:off x="831512" y="2479041"/>
            <a:ext cx="315764" cy="280679"/>
          </a:xfrm>
          <a:custGeom>
            <a:avLst/>
            <a:gdLst/>
            <a:ahLst/>
            <a:cxnLst/>
            <a:rect l="l" t="t" r="r" b="b"/>
            <a:pathLst>
              <a:path w="315764" h="280679">
                <a:moveTo>
                  <a:pt x="169668" y="-10361"/>
                </a:moveTo>
                <a:cubicBezTo>
                  <a:pt x="167421" y="-14747"/>
                  <a:pt x="162871" y="-17542"/>
                  <a:pt x="157937" y="-17542"/>
                </a:cubicBezTo>
                <a:cubicBezTo>
                  <a:pt x="153003" y="-17542"/>
                  <a:pt x="148453" y="-14747"/>
                  <a:pt x="146205" y="-10361"/>
                </a:cubicBezTo>
                <a:lnTo>
                  <a:pt x="105858" y="68690"/>
                </a:lnTo>
                <a:lnTo>
                  <a:pt x="18200" y="82614"/>
                </a:lnTo>
                <a:cubicBezTo>
                  <a:pt x="13321" y="83381"/>
                  <a:pt x="9265" y="86835"/>
                  <a:pt x="7730" y="91550"/>
                </a:cubicBezTo>
                <a:cubicBezTo>
                  <a:pt x="6195" y="96264"/>
                  <a:pt x="7456" y="101417"/>
                  <a:pt x="10909" y="104926"/>
                </a:cubicBezTo>
                <a:lnTo>
                  <a:pt x="73623" y="167695"/>
                </a:lnTo>
                <a:lnTo>
                  <a:pt x="59809" y="255352"/>
                </a:lnTo>
                <a:cubicBezTo>
                  <a:pt x="59041" y="260231"/>
                  <a:pt x="61070" y="265165"/>
                  <a:pt x="65072" y="268071"/>
                </a:cubicBezTo>
                <a:cubicBezTo>
                  <a:pt x="69073" y="270976"/>
                  <a:pt x="74336" y="271415"/>
                  <a:pt x="78777" y="269167"/>
                </a:cubicBezTo>
                <a:lnTo>
                  <a:pt x="157937" y="228929"/>
                </a:lnTo>
                <a:lnTo>
                  <a:pt x="237042" y="269167"/>
                </a:lnTo>
                <a:cubicBezTo>
                  <a:pt x="241428" y="271415"/>
                  <a:pt x="246745" y="270976"/>
                  <a:pt x="250747" y="268071"/>
                </a:cubicBezTo>
                <a:cubicBezTo>
                  <a:pt x="254749" y="265165"/>
                  <a:pt x="256778" y="260286"/>
                  <a:pt x="256010" y="255352"/>
                </a:cubicBezTo>
                <a:lnTo>
                  <a:pt x="242141" y="167695"/>
                </a:lnTo>
                <a:lnTo>
                  <a:pt x="304855" y="104926"/>
                </a:lnTo>
                <a:cubicBezTo>
                  <a:pt x="308363" y="101417"/>
                  <a:pt x="309569" y="96264"/>
                  <a:pt x="308034" y="91550"/>
                </a:cubicBezTo>
                <a:cubicBezTo>
                  <a:pt x="306499" y="86835"/>
                  <a:pt x="302498" y="83381"/>
                  <a:pt x="297564" y="82614"/>
                </a:cubicBezTo>
                <a:lnTo>
                  <a:pt x="209961" y="68690"/>
                </a:lnTo>
                <a:lnTo>
                  <a:pt x="169668" y="-10361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Text 7"/>
          <p:cNvSpPr/>
          <p:nvPr/>
        </p:nvSpPr>
        <p:spPr>
          <a:xfrm>
            <a:off x="1164818" y="2432410"/>
            <a:ext cx="7590032" cy="37423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1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路线特色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13969" y="2993620"/>
            <a:ext cx="7905796" cy="6900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6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全程石阶古道：</a:t>
            </a:r>
            <a:r>
              <a:rPr lang="en-US" sz="166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从红门到玉皇顶，全程约9公里，6000余级石阶，是泰山最古老的登山路线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13969" y="3818115"/>
            <a:ext cx="7905796" cy="6900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6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文化古迹众多：</a:t>
            </a:r>
            <a:r>
              <a:rPr lang="en-US" sz="166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沿途经过红门宫、斗母宫、壶天阁、中天门等著名景点，历史底蕴深厚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13969" y="4642609"/>
            <a:ext cx="7905796" cy="33915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6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完整登山体验：</a:t>
            </a:r>
            <a:r>
              <a:rPr lang="en-US" sz="166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真正意义上"登"泰山，一步一阶，感受坚持与征服的意义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00544" y="5452486"/>
            <a:ext cx="8394645" cy="1684075"/>
          </a:xfrm>
          <a:custGeom>
            <a:avLst/>
            <a:gdLst/>
            <a:ahLst/>
            <a:cxnLst/>
            <a:rect l="l" t="t" r="r" b="b"/>
            <a:pathLst>
              <a:path w="8394645" h="1684075">
                <a:moveTo>
                  <a:pt x="0" y="0"/>
                </a:moveTo>
                <a:lnTo>
                  <a:pt x="8394645" y="0"/>
                </a:lnTo>
                <a:lnTo>
                  <a:pt x="8394645" y="1684075"/>
                </a:lnTo>
                <a:lnTo>
                  <a:pt x="0" y="168407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4" name="Shape 12"/>
          <p:cNvSpPr/>
          <p:nvPr/>
        </p:nvSpPr>
        <p:spPr>
          <a:xfrm>
            <a:off x="500544" y="5452486"/>
            <a:ext cx="65492" cy="1684075"/>
          </a:xfrm>
          <a:custGeom>
            <a:avLst/>
            <a:gdLst/>
            <a:ahLst/>
            <a:cxnLst/>
            <a:rect l="l" t="t" r="r" b="b"/>
            <a:pathLst>
              <a:path w="65492" h="1684075">
                <a:moveTo>
                  <a:pt x="0" y="0"/>
                </a:moveTo>
                <a:lnTo>
                  <a:pt x="65492" y="0"/>
                </a:lnTo>
                <a:lnTo>
                  <a:pt x="65492" y="1684075"/>
                </a:lnTo>
                <a:lnTo>
                  <a:pt x="0" y="1684075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15" name="Shape 13"/>
          <p:cNvSpPr/>
          <p:nvPr/>
        </p:nvSpPr>
        <p:spPr>
          <a:xfrm>
            <a:off x="813969" y="5733016"/>
            <a:ext cx="350849" cy="280679"/>
          </a:xfrm>
          <a:custGeom>
            <a:avLst/>
            <a:gdLst/>
            <a:ahLst/>
            <a:cxnLst/>
            <a:rect l="l" t="t" r="r" b="b"/>
            <a:pathLst>
              <a:path w="350849" h="280679">
                <a:moveTo>
                  <a:pt x="175424" y="8771"/>
                </a:moveTo>
                <a:cubicBezTo>
                  <a:pt x="206891" y="8771"/>
                  <a:pt x="232437" y="34318"/>
                  <a:pt x="232437" y="65784"/>
                </a:cubicBezTo>
                <a:cubicBezTo>
                  <a:pt x="232437" y="97250"/>
                  <a:pt x="206891" y="122797"/>
                  <a:pt x="175424" y="122797"/>
                </a:cubicBezTo>
                <a:cubicBezTo>
                  <a:pt x="143958" y="122797"/>
                  <a:pt x="118412" y="97250"/>
                  <a:pt x="118412" y="65784"/>
                </a:cubicBezTo>
                <a:cubicBezTo>
                  <a:pt x="118412" y="34318"/>
                  <a:pt x="143958" y="8771"/>
                  <a:pt x="175424" y="8771"/>
                </a:cubicBezTo>
                <a:close/>
                <a:moveTo>
                  <a:pt x="52627" y="48242"/>
                </a:moveTo>
                <a:cubicBezTo>
                  <a:pt x="74412" y="48242"/>
                  <a:pt x="92098" y="65928"/>
                  <a:pt x="92098" y="87712"/>
                </a:cubicBezTo>
                <a:cubicBezTo>
                  <a:pt x="92098" y="109497"/>
                  <a:pt x="74412" y="127183"/>
                  <a:pt x="52627" y="127183"/>
                </a:cubicBezTo>
                <a:cubicBezTo>
                  <a:pt x="30843" y="127183"/>
                  <a:pt x="13157" y="109497"/>
                  <a:pt x="13157" y="87712"/>
                </a:cubicBezTo>
                <a:cubicBezTo>
                  <a:pt x="13157" y="65928"/>
                  <a:pt x="30843" y="48242"/>
                  <a:pt x="52627" y="48242"/>
                </a:cubicBezTo>
                <a:close/>
                <a:moveTo>
                  <a:pt x="0" y="228052"/>
                </a:moveTo>
                <a:cubicBezTo>
                  <a:pt x="0" y="189294"/>
                  <a:pt x="31412" y="157882"/>
                  <a:pt x="70170" y="157882"/>
                </a:cubicBezTo>
                <a:cubicBezTo>
                  <a:pt x="77187" y="157882"/>
                  <a:pt x="83984" y="158924"/>
                  <a:pt x="90398" y="160842"/>
                </a:cubicBezTo>
                <a:cubicBezTo>
                  <a:pt x="72363" y="181016"/>
                  <a:pt x="61399" y="207659"/>
                  <a:pt x="61399" y="236823"/>
                </a:cubicBezTo>
                <a:lnTo>
                  <a:pt x="61399" y="245594"/>
                </a:lnTo>
                <a:cubicBezTo>
                  <a:pt x="61399" y="251844"/>
                  <a:pt x="62714" y="257764"/>
                  <a:pt x="65072" y="263137"/>
                </a:cubicBezTo>
                <a:lnTo>
                  <a:pt x="17542" y="263137"/>
                </a:lnTo>
                <a:cubicBezTo>
                  <a:pt x="7839" y="263137"/>
                  <a:pt x="0" y="255297"/>
                  <a:pt x="0" y="245594"/>
                </a:cubicBezTo>
                <a:lnTo>
                  <a:pt x="0" y="228052"/>
                </a:lnTo>
                <a:close/>
                <a:moveTo>
                  <a:pt x="285777" y="263137"/>
                </a:moveTo>
                <a:cubicBezTo>
                  <a:pt x="288135" y="257764"/>
                  <a:pt x="289450" y="251844"/>
                  <a:pt x="289450" y="245594"/>
                </a:cubicBezTo>
                <a:lnTo>
                  <a:pt x="289450" y="236823"/>
                </a:lnTo>
                <a:cubicBezTo>
                  <a:pt x="289450" y="207659"/>
                  <a:pt x="278486" y="181016"/>
                  <a:pt x="260451" y="160842"/>
                </a:cubicBezTo>
                <a:cubicBezTo>
                  <a:pt x="266864" y="158924"/>
                  <a:pt x="273662" y="157882"/>
                  <a:pt x="280679" y="157882"/>
                </a:cubicBezTo>
                <a:cubicBezTo>
                  <a:pt x="319437" y="157882"/>
                  <a:pt x="350849" y="189294"/>
                  <a:pt x="350849" y="228052"/>
                </a:cubicBezTo>
                <a:lnTo>
                  <a:pt x="350849" y="245594"/>
                </a:lnTo>
                <a:cubicBezTo>
                  <a:pt x="350849" y="255297"/>
                  <a:pt x="343010" y="263137"/>
                  <a:pt x="333306" y="263137"/>
                </a:cubicBezTo>
                <a:lnTo>
                  <a:pt x="285777" y="263137"/>
                </a:lnTo>
                <a:close/>
                <a:moveTo>
                  <a:pt x="258751" y="87712"/>
                </a:moveTo>
                <a:cubicBezTo>
                  <a:pt x="258751" y="65928"/>
                  <a:pt x="276437" y="48242"/>
                  <a:pt x="298222" y="48242"/>
                </a:cubicBezTo>
                <a:cubicBezTo>
                  <a:pt x="320006" y="48242"/>
                  <a:pt x="337692" y="65928"/>
                  <a:pt x="337692" y="87712"/>
                </a:cubicBezTo>
                <a:cubicBezTo>
                  <a:pt x="337692" y="109497"/>
                  <a:pt x="320006" y="127183"/>
                  <a:pt x="298222" y="127183"/>
                </a:cubicBezTo>
                <a:cubicBezTo>
                  <a:pt x="276437" y="127183"/>
                  <a:pt x="258751" y="109497"/>
                  <a:pt x="258751" y="87712"/>
                </a:cubicBezTo>
                <a:close/>
                <a:moveTo>
                  <a:pt x="87712" y="236823"/>
                </a:moveTo>
                <a:cubicBezTo>
                  <a:pt x="87712" y="188362"/>
                  <a:pt x="126963" y="149111"/>
                  <a:pt x="175424" y="149111"/>
                </a:cubicBezTo>
                <a:cubicBezTo>
                  <a:pt x="223885" y="149111"/>
                  <a:pt x="263137" y="188362"/>
                  <a:pt x="263137" y="236823"/>
                </a:cubicBezTo>
                <a:lnTo>
                  <a:pt x="263137" y="245594"/>
                </a:lnTo>
                <a:cubicBezTo>
                  <a:pt x="263137" y="255297"/>
                  <a:pt x="255297" y="263137"/>
                  <a:pt x="245594" y="263137"/>
                </a:cubicBezTo>
                <a:lnTo>
                  <a:pt x="105255" y="263137"/>
                </a:lnTo>
                <a:cubicBezTo>
                  <a:pt x="95552" y="263137"/>
                  <a:pt x="87712" y="255297"/>
                  <a:pt x="87712" y="245594"/>
                </a:cubicBezTo>
                <a:lnTo>
                  <a:pt x="87712" y="236823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16" name="Text 14"/>
          <p:cNvSpPr/>
          <p:nvPr/>
        </p:nvSpPr>
        <p:spPr>
          <a:xfrm>
            <a:off x="1164818" y="5686385"/>
            <a:ext cx="7590032" cy="37423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1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适合人群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13969" y="6247595"/>
            <a:ext cx="3917813" cy="3274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初次登泰山的游客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13969" y="6575054"/>
            <a:ext cx="3917813" cy="3274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追求完整登山体验者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807800" y="6247595"/>
            <a:ext cx="3917813" cy="3274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体力较好的登山爱好者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807800" y="6575054"/>
            <a:ext cx="3917813" cy="3274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喜欢历史文化的游客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67799" y="7370311"/>
            <a:ext cx="8432069" cy="1777635"/>
          </a:xfrm>
          <a:custGeom>
            <a:avLst/>
            <a:gdLst/>
            <a:ahLst/>
            <a:cxnLst/>
            <a:rect l="l" t="t" r="r" b="b"/>
            <a:pathLst>
              <a:path w="8432069" h="1777635">
                <a:moveTo>
                  <a:pt x="140344" y="0"/>
                </a:moveTo>
                <a:lnTo>
                  <a:pt x="8291725" y="0"/>
                </a:lnTo>
                <a:cubicBezTo>
                  <a:pt x="8369235" y="0"/>
                  <a:pt x="8432069" y="62834"/>
                  <a:pt x="8432069" y="140344"/>
                </a:cubicBezTo>
                <a:lnTo>
                  <a:pt x="8432069" y="1637290"/>
                </a:lnTo>
                <a:cubicBezTo>
                  <a:pt x="8432069" y="1714800"/>
                  <a:pt x="8369235" y="1777635"/>
                  <a:pt x="8291725" y="1777635"/>
                </a:cubicBezTo>
                <a:lnTo>
                  <a:pt x="140344" y="1777635"/>
                </a:lnTo>
                <a:cubicBezTo>
                  <a:pt x="62886" y="1777635"/>
                  <a:pt x="0" y="1714748"/>
                  <a:pt x="0" y="1637290"/>
                </a:cubicBezTo>
                <a:lnTo>
                  <a:pt x="0" y="140344"/>
                </a:lnTo>
                <a:cubicBezTo>
                  <a:pt x="0" y="62834"/>
                  <a:pt x="62834" y="0"/>
                  <a:pt x="140344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22" name="Shape 20"/>
          <p:cNvSpPr/>
          <p:nvPr/>
        </p:nvSpPr>
        <p:spPr>
          <a:xfrm>
            <a:off x="783563" y="7650848"/>
            <a:ext cx="280679" cy="280679"/>
          </a:xfrm>
          <a:custGeom>
            <a:avLst/>
            <a:gdLst/>
            <a:ahLst/>
            <a:cxnLst/>
            <a:rect l="l" t="t" r="r" b="b"/>
            <a:pathLst>
              <a:path w="280679" h="280679">
                <a:moveTo>
                  <a:pt x="140340" y="0"/>
                </a:moveTo>
                <a:cubicBezTo>
                  <a:pt x="217795" y="0"/>
                  <a:pt x="280679" y="62884"/>
                  <a:pt x="280679" y="140340"/>
                </a:cubicBezTo>
                <a:cubicBezTo>
                  <a:pt x="280679" y="217795"/>
                  <a:pt x="217795" y="280679"/>
                  <a:pt x="140340" y="280679"/>
                </a:cubicBezTo>
                <a:cubicBezTo>
                  <a:pt x="62884" y="280679"/>
                  <a:pt x="0" y="217795"/>
                  <a:pt x="0" y="140340"/>
                </a:cubicBezTo>
                <a:cubicBezTo>
                  <a:pt x="0" y="62884"/>
                  <a:pt x="62884" y="0"/>
                  <a:pt x="140340" y="0"/>
                </a:cubicBezTo>
                <a:close/>
                <a:moveTo>
                  <a:pt x="127183" y="65784"/>
                </a:moveTo>
                <a:lnTo>
                  <a:pt x="127183" y="140340"/>
                </a:lnTo>
                <a:cubicBezTo>
                  <a:pt x="127183" y="144725"/>
                  <a:pt x="129376" y="148837"/>
                  <a:pt x="133048" y="151304"/>
                </a:cubicBezTo>
                <a:lnTo>
                  <a:pt x="185676" y="186388"/>
                </a:lnTo>
                <a:cubicBezTo>
                  <a:pt x="191706" y="190445"/>
                  <a:pt x="199874" y="188801"/>
                  <a:pt x="203931" y="182716"/>
                </a:cubicBezTo>
                <a:cubicBezTo>
                  <a:pt x="207988" y="176631"/>
                  <a:pt x="206343" y="168517"/>
                  <a:pt x="200258" y="164460"/>
                </a:cubicBezTo>
                <a:lnTo>
                  <a:pt x="153496" y="133323"/>
                </a:lnTo>
                <a:lnTo>
                  <a:pt x="153496" y="65784"/>
                </a:lnTo>
                <a:cubicBezTo>
                  <a:pt x="153496" y="58493"/>
                  <a:pt x="147631" y="52627"/>
                  <a:pt x="140340" y="52627"/>
                </a:cubicBezTo>
                <a:cubicBezTo>
                  <a:pt x="133048" y="52627"/>
                  <a:pt x="127183" y="58493"/>
                  <a:pt x="127183" y="65784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23" name="Text 21"/>
          <p:cNvSpPr/>
          <p:nvPr/>
        </p:nvSpPr>
        <p:spPr>
          <a:xfrm>
            <a:off x="1099327" y="7604211"/>
            <a:ext cx="7660201" cy="37423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1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时间安排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48478" y="8165426"/>
            <a:ext cx="2596282" cy="28067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5" dirty="0">
                <a:solidFill>
                  <a:srgbClr val="F8F5F0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红门 → 中天门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48478" y="8492885"/>
            <a:ext cx="2678147" cy="4210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65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~2小时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3432911" y="8165426"/>
            <a:ext cx="2596282" cy="28067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5" dirty="0">
                <a:solidFill>
                  <a:srgbClr val="F8F5F0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中天门 → 南天门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432911" y="8492885"/>
            <a:ext cx="2678147" cy="4210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65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~2.5小时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117343" y="8165426"/>
            <a:ext cx="2596282" cy="28067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5" dirty="0">
                <a:solidFill>
                  <a:srgbClr val="F8F5F0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全程总计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117343" y="8492885"/>
            <a:ext cx="2678147" cy="4210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65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4.5-5小时</a:t>
            </a:r>
            <a:endParaRPr lang="en-US" sz="1600" dirty="0"/>
          </a:p>
        </p:txBody>
      </p:sp>
      <p:pic>
        <p:nvPicPr>
          <p:cNvPr id="30" name="Image 0" descr="https://kimi-web-img.moonshot.cn/img/p6.itc.cn/79cd149ab4432c3ec29d66c9c0dca1eb8ea14195.jpeg"/>
          <p:cNvPicPr>
            <a:picLocks noChangeAspect="1"/>
          </p:cNvPicPr>
          <p:nvPr/>
        </p:nvPicPr>
        <p:blipFill>
          <a:blip r:embed="rId1"/>
          <a:srcRect l="29282" r="29282"/>
          <a:stretch>
            <a:fillRect/>
          </a:stretch>
        </p:blipFill>
        <p:spPr>
          <a:xfrm>
            <a:off x="9176015" y="467799"/>
            <a:ext cx="6619350" cy="8993427"/>
          </a:xfrm>
          <a:prstGeom prst="roundRect">
            <a:avLst>
              <a:gd name="adj" fmla="val 2120"/>
            </a:avLst>
          </a:prstGeom>
        </p:spPr>
      </p:pic>
      <p:sp>
        <p:nvSpPr>
          <p:cNvPr id="31" name="Shape 28"/>
          <p:cNvSpPr/>
          <p:nvPr/>
        </p:nvSpPr>
        <p:spPr>
          <a:xfrm>
            <a:off x="9176015" y="467799"/>
            <a:ext cx="6619350" cy="8993427"/>
          </a:xfrm>
          <a:custGeom>
            <a:avLst/>
            <a:gdLst/>
            <a:ahLst/>
            <a:cxnLst/>
            <a:rect l="l" t="t" r="r" b="b"/>
            <a:pathLst>
              <a:path w="6619350" h="8993427">
                <a:moveTo>
                  <a:pt x="0" y="0"/>
                </a:moveTo>
                <a:lnTo>
                  <a:pt x="6619350" y="0"/>
                </a:lnTo>
                <a:lnTo>
                  <a:pt x="6619350" y="8993427"/>
                </a:lnTo>
                <a:lnTo>
                  <a:pt x="0" y="899342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85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</p:spPr>
      </p:sp>
      <p:sp>
        <p:nvSpPr>
          <p:cNvPr id="32" name="Text 29"/>
          <p:cNvSpPr/>
          <p:nvPr/>
        </p:nvSpPr>
        <p:spPr>
          <a:xfrm>
            <a:off x="9550254" y="6611601"/>
            <a:ext cx="6046296" cy="4210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65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关键节点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9550254" y="7313298"/>
            <a:ext cx="467799" cy="467799"/>
          </a:xfrm>
          <a:custGeom>
            <a:avLst/>
            <a:gdLst/>
            <a:ahLst/>
            <a:cxnLst/>
            <a:rect l="l" t="t" r="r" b="b"/>
            <a:pathLst>
              <a:path w="467799" h="467799">
                <a:moveTo>
                  <a:pt x="233899" y="0"/>
                </a:moveTo>
                <a:lnTo>
                  <a:pt x="233899" y="0"/>
                </a:lnTo>
                <a:cubicBezTo>
                  <a:pt x="362992" y="0"/>
                  <a:pt x="467799" y="104807"/>
                  <a:pt x="467799" y="233899"/>
                </a:cubicBezTo>
                <a:lnTo>
                  <a:pt x="467799" y="233899"/>
                </a:lnTo>
                <a:cubicBezTo>
                  <a:pt x="467799" y="362992"/>
                  <a:pt x="362992" y="467799"/>
                  <a:pt x="233899" y="467799"/>
                </a:cubicBezTo>
                <a:lnTo>
                  <a:pt x="233899" y="467799"/>
                </a:lnTo>
                <a:cubicBezTo>
                  <a:pt x="104807" y="467799"/>
                  <a:pt x="0" y="362992"/>
                  <a:pt x="0" y="233899"/>
                </a:cubicBezTo>
                <a:lnTo>
                  <a:pt x="0" y="233899"/>
                </a:lnTo>
                <a:cubicBezTo>
                  <a:pt x="0" y="104807"/>
                  <a:pt x="104807" y="0"/>
                  <a:pt x="233899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4" name="Text 31"/>
          <p:cNvSpPr/>
          <p:nvPr/>
        </p:nvSpPr>
        <p:spPr>
          <a:xfrm>
            <a:off x="9497626" y="7313298"/>
            <a:ext cx="573053" cy="4677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60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10205172" y="7383468"/>
            <a:ext cx="3800863" cy="3274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4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红门 → 斗母宫 → 壶天阁 → 中天门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9550254" y="7968216"/>
            <a:ext cx="467799" cy="467799"/>
          </a:xfrm>
          <a:custGeom>
            <a:avLst/>
            <a:gdLst/>
            <a:ahLst/>
            <a:cxnLst/>
            <a:rect l="l" t="t" r="r" b="b"/>
            <a:pathLst>
              <a:path w="467799" h="467799">
                <a:moveTo>
                  <a:pt x="233899" y="0"/>
                </a:moveTo>
                <a:lnTo>
                  <a:pt x="233899" y="0"/>
                </a:lnTo>
                <a:cubicBezTo>
                  <a:pt x="362992" y="0"/>
                  <a:pt x="467799" y="104807"/>
                  <a:pt x="467799" y="233899"/>
                </a:cubicBezTo>
                <a:lnTo>
                  <a:pt x="467799" y="233899"/>
                </a:lnTo>
                <a:cubicBezTo>
                  <a:pt x="467799" y="362992"/>
                  <a:pt x="362992" y="467799"/>
                  <a:pt x="233899" y="467799"/>
                </a:cubicBezTo>
                <a:lnTo>
                  <a:pt x="233899" y="467799"/>
                </a:lnTo>
                <a:cubicBezTo>
                  <a:pt x="104807" y="467799"/>
                  <a:pt x="0" y="362992"/>
                  <a:pt x="0" y="233899"/>
                </a:cubicBezTo>
                <a:lnTo>
                  <a:pt x="0" y="233899"/>
                </a:lnTo>
                <a:cubicBezTo>
                  <a:pt x="0" y="104807"/>
                  <a:pt x="104807" y="0"/>
                  <a:pt x="233899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7" name="Text 34"/>
          <p:cNvSpPr/>
          <p:nvPr/>
        </p:nvSpPr>
        <p:spPr>
          <a:xfrm>
            <a:off x="9497626" y="7968216"/>
            <a:ext cx="573053" cy="4677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60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10205172" y="8038386"/>
            <a:ext cx="2958826" cy="3274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4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中天门 → 十八盘 → 南天门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9550254" y="8623134"/>
            <a:ext cx="467799" cy="467799"/>
          </a:xfrm>
          <a:custGeom>
            <a:avLst/>
            <a:gdLst/>
            <a:ahLst/>
            <a:cxnLst/>
            <a:rect l="l" t="t" r="r" b="b"/>
            <a:pathLst>
              <a:path w="467799" h="467799">
                <a:moveTo>
                  <a:pt x="233899" y="0"/>
                </a:moveTo>
                <a:lnTo>
                  <a:pt x="233899" y="0"/>
                </a:lnTo>
                <a:cubicBezTo>
                  <a:pt x="362992" y="0"/>
                  <a:pt x="467799" y="104807"/>
                  <a:pt x="467799" y="233899"/>
                </a:cubicBezTo>
                <a:lnTo>
                  <a:pt x="467799" y="233899"/>
                </a:lnTo>
                <a:cubicBezTo>
                  <a:pt x="467799" y="362992"/>
                  <a:pt x="362992" y="467799"/>
                  <a:pt x="233899" y="467799"/>
                </a:cubicBezTo>
                <a:lnTo>
                  <a:pt x="233899" y="467799"/>
                </a:lnTo>
                <a:cubicBezTo>
                  <a:pt x="104807" y="467799"/>
                  <a:pt x="0" y="362992"/>
                  <a:pt x="0" y="233899"/>
                </a:cubicBezTo>
                <a:lnTo>
                  <a:pt x="0" y="233899"/>
                </a:lnTo>
                <a:cubicBezTo>
                  <a:pt x="0" y="104807"/>
                  <a:pt x="104807" y="0"/>
                  <a:pt x="233899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40" name="Text 37"/>
          <p:cNvSpPr/>
          <p:nvPr/>
        </p:nvSpPr>
        <p:spPr>
          <a:xfrm>
            <a:off x="9497626" y="8623134"/>
            <a:ext cx="573053" cy="46779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60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10205172" y="8693304"/>
            <a:ext cx="2724927" cy="3274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4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南天门 → 天街 → 玉皇顶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87802" y="621947"/>
            <a:ext cx="780483" cy="24390"/>
          </a:xfrm>
          <a:custGeom>
            <a:avLst/>
            <a:gdLst/>
            <a:ahLst/>
            <a:cxnLst/>
            <a:rect l="l" t="t" r="r" b="b"/>
            <a:pathLst>
              <a:path w="780483" h="24390">
                <a:moveTo>
                  <a:pt x="0" y="0"/>
                </a:moveTo>
                <a:lnTo>
                  <a:pt x="780483" y="0"/>
                </a:lnTo>
                <a:lnTo>
                  <a:pt x="780483" y="24390"/>
                </a:lnTo>
                <a:lnTo>
                  <a:pt x="0" y="2439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463406" y="487802"/>
            <a:ext cx="1341455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kern="0" spc="307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ROUTE 02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87802" y="926824"/>
            <a:ext cx="15573077" cy="58536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61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天外村路线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87802" y="1609746"/>
            <a:ext cx="15426737" cy="3902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05" b="1" dirty="0">
                <a:solidFill>
                  <a:srgbClr val="4A43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最省力便捷线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87802" y="2277886"/>
            <a:ext cx="4926800" cy="3302419"/>
          </a:xfrm>
          <a:custGeom>
            <a:avLst/>
            <a:gdLst/>
            <a:ahLst/>
            <a:cxnLst/>
            <a:rect l="l" t="t" r="r" b="b"/>
            <a:pathLst>
              <a:path w="4926800" h="3302419">
                <a:moveTo>
                  <a:pt x="0" y="0"/>
                </a:moveTo>
                <a:lnTo>
                  <a:pt x="4926800" y="0"/>
                </a:lnTo>
                <a:lnTo>
                  <a:pt x="4926800" y="3302419"/>
                </a:lnTo>
                <a:lnTo>
                  <a:pt x="0" y="330241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487802" y="2277886"/>
            <a:ext cx="4926800" cy="68292"/>
          </a:xfrm>
          <a:custGeom>
            <a:avLst/>
            <a:gdLst/>
            <a:ahLst/>
            <a:cxnLst/>
            <a:rect l="l" t="t" r="r" b="b"/>
            <a:pathLst>
              <a:path w="4926800" h="68292">
                <a:moveTo>
                  <a:pt x="0" y="0"/>
                </a:moveTo>
                <a:lnTo>
                  <a:pt x="4926800" y="0"/>
                </a:lnTo>
                <a:lnTo>
                  <a:pt x="4926800" y="68292"/>
                </a:lnTo>
                <a:lnTo>
                  <a:pt x="0" y="68292"/>
                </a:lnTo>
                <a:lnTo>
                  <a:pt x="0" y="0"/>
                </a:lnTo>
                <a:close/>
              </a:path>
            </a:pathLst>
          </a:custGeom>
          <a:solidFill>
            <a:srgbClr val="4A433D"/>
          </a:solidFill>
        </p:spPr>
      </p:sp>
      <p:sp>
        <p:nvSpPr>
          <p:cNvPr id="8" name="Shape 6"/>
          <p:cNvSpPr/>
          <p:nvPr/>
        </p:nvSpPr>
        <p:spPr>
          <a:xfrm>
            <a:off x="852129" y="2567975"/>
            <a:ext cx="320120" cy="365851"/>
          </a:xfrm>
          <a:custGeom>
            <a:avLst/>
            <a:gdLst/>
            <a:ahLst/>
            <a:cxnLst/>
            <a:rect l="l" t="t" r="r" b="b"/>
            <a:pathLst>
              <a:path w="320120" h="365851">
                <a:moveTo>
                  <a:pt x="68597" y="0"/>
                </a:moveTo>
                <a:cubicBezTo>
                  <a:pt x="30726" y="0"/>
                  <a:pt x="0" y="30726"/>
                  <a:pt x="0" y="68597"/>
                </a:cubicBezTo>
                <a:lnTo>
                  <a:pt x="0" y="274389"/>
                </a:lnTo>
                <a:cubicBezTo>
                  <a:pt x="0" y="295682"/>
                  <a:pt x="14577" y="313618"/>
                  <a:pt x="34299" y="318691"/>
                </a:cubicBezTo>
                <a:lnTo>
                  <a:pt x="34299" y="342986"/>
                </a:lnTo>
                <a:cubicBezTo>
                  <a:pt x="34299" y="355633"/>
                  <a:pt x="44517" y="365851"/>
                  <a:pt x="57164" y="365851"/>
                </a:cubicBezTo>
                <a:lnTo>
                  <a:pt x="68597" y="365851"/>
                </a:lnTo>
                <a:cubicBezTo>
                  <a:pt x="81245" y="365851"/>
                  <a:pt x="91463" y="355633"/>
                  <a:pt x="91463" y="342986"/>
                </a:cubicBezTo>
                <a:lnTo>
                  <a:pt x="91463" y="320120"/>
                </a:lnTo>
                <a:lnTo>
                  <a:pt x="228657" y="320120"/>
                </a:lnTo>
                <a:lnTo>
                  <a:pt x="228657" y="342986"/>
                </a:lnTo>
                <a:cubicBezTo>
                  <a:pt x="228657" y="355633"/>
                  <a:pt x="238875" y="365851"/>
                  <a:pt x="251523" y="365851"/>
                </a:cubicBezTo>
                <a:lnTo>
                  <a:pt x="262956" y="365851"/>
                </a:lnTo>
                <a:cubicBezTo>
                  <a:pt x="275603" y="365851"/>
                  <a:pt x="285821" y="355633"/>
                  <a:pt x="285821" y="342986"/>
                </a:cubicBezTo>
                <a:lnTo>
                  <a:pt x="285821" y="318691"/>
                </a:lnTo>
                <a:cubicBezTo>
                  <a:pt x="305543" y="313618"/>
                  <a:pt x="320120" y="295682"/>
                  <a:pt x="320120" y="274389"/>
                </a:cubicBezTo>
                <a:lnTo>
                  <a:pt x="320120" y="68597"/>
                </a:lnTo>
                <a:cubicBezTo>
                  <a:pt x="320120" y="30726"/>
                  <a:pt x="289394" y="0"/>
                  <a:pt x="251523" y="0"/>
                </a:cubicBezTo>
                <a:lnTo>
                  <a:pt x="68597" y="0"/>
                </a:lnTo>
                <a:close/>
                <a:moveTo>
                  <a:pt x="45731" y="125761"/>
                </a:moveTo>
                <a:cubicBezTo>
                  <a:pt x="45731" y="113114"/>
                  <a:pt x="55950" y="102896"/>
                  <a:pt x="68597" y="102896"/>
                </a:cubicBezTo>
                <a:lnTo>
                  <a:pt x="142911" y="102896"/>
                </a:lnTo>
                <a:lnTo>
                  <a:pt x="142911" y="182926"/>
                </a:lnTo>
                <a:lnTo>
                  <a:pt x="68597" y="182926"/>
                </a:lnTo>
                <a:cubicBezTo>
                  <a:pt x="55950" y="182926"/>
                  <a:pt x="45731" y="172708"/>
                  <a:pt x="45731" y="160060"/>
                </a:cubicBezTo>
                <a:lnTo>
                  <a:pt x="45731" y="125761"/>
                </a:lnTo>
                <a:close/>
                <a:moveTo>
                  <a:pt x="177209" y="182926"/>
                </a:moveTo>
                <a:lnTo>
                  <a:pt x="177209" y="102896"/>
                </a:lnTo>
                <a:lnTo>
                  <a:pt x="251523" y="102896"/>
                </a:lnTo>
                <a:cubicBezTo>
                  <a:pt x="264170" y="102896"/>
                  <a:pt x="274389" y="113114"/>
                  <a:pt x="274389" y="125761"/>
                </a:cubicBezTo>
                <a:lnTo>
                  <a:pt x="274389" y="160060"/>
                </a:lnTo>
                <a:cubicBezTo>
                  <a:pt x="274389" y="172708"/>
                  <a:pt x="264170" y="182926"/>
                  <a:pt x="251523" y="182926"/>
                </a:cubicBezTo>
                <a:lnTo>
                  <a:pt x="177209" y="182926"/>
                </a:lnTo>
                <a:close/>
                <a:moveTo>
                  <a:pt x="68597" y="228657"/>
                </a:moveTo>
                <a:cubicBezTo>
                  <a:pt x="81217" y="228657"/>
                  <a:pt x="91463" y="238903"/>
                  <a:pt x="91463" y="251523"/>
                </a:cubicBezTo>
                <a:cubicBezTo>
                  <a:pt x="91463" y="264143"/>
                  <a:pt x="81217" y="274389"/>
                  <a:pt x="68597" y="274389"/>
                </a:cubicBezTo>
                <a:cubicBezTo>
                  <a:pt x="55977" y="274389"/>
                  <a:pt x="45731" y="264143"/>
                  <a:pt x="45731" y="251523"/>
                </a:cubicBezTo>
                <a:cubicBezTo>
                  <a:pt x="45731" y="238903"/>
                  <a:pt x="55977" y="228657"/>
                  <a:pt x="68597" y="228657"/>
                </a:cubicBezTo>
                <a:close/>
                <a:moveTo>
                  <a:pt x="251523" y="228657"/>
                </a:moveTo>
                <a:cubicBezTo>
                  <a:pt x="264143" y="228657"/>
                  <a:pt x="274389" y="238903"/>
                  <a:pt x="274389" y="251523"/>
                </a:cubicBezTo>
                <a:cubicBezTo>
                  <a:pt x="274389" y="264143"/>
                  <a:pt x="264143" y="274389"/>
                  <a:pt x="251523" y="274389"/>
                </a:cubicBezTo>
                <a:cubicBezTo>
                  <a:pt x="238903" y="274389"/>
                  <a:pt x="228657" y="264143"/>
                  <a:pt x="228657" y="251523"/>
                </a:cubicBezTo>
                <a:cubicBezTo>
                  <a:pt x="228657" y="238903"/>
                  <a:pt x="238903" y="228657"/>
                  <a:pt x="251523" y="228657"/>
                </a:cubicBezTo>
                <a:close/>
                <a:moveTo>
                  <a:pt x="108612" y="51448"/>
                </a:moveTo>
                <a:cubicBezTo>
                  <a:pt x="108612" y="41944"/>
                  <a:pt x="116258" y="34299"/>
                  <a:pt x="125761" y="34299"/>
                </a:cubicBezTo>
                <a:lnTo>
                  <a:pt x="194359" y="34299"/>
                </a:lnTo>
                <a:cubicBezTo>
                  <a:pt x="203862" y="34299"/>
                  <a:pt x="211508" y="41944"/>
                  <a:pt x="211508" y="51448"/>
                </a:cubicBezTo>
                <a:cubicBezTo>
                  <a:pt x="211508" y="60951"/>
                  <a:pt x="203862" y="68597"/>
                  <a:pt x="194359" y="68597"/>
                </a:cubicBezTo>
                <a:lnTo>
                  <a:pt x="125761" y="68597"/>
                </a:lnTo>
                <a:cubicBezTo>
                  <a:pt x="116258" y="68597"/>
                  <a:pt x="108612" y="60951"/>
                  <a:pt x="108612" y="51448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9" name="Text 7"/>
          <p:cNvSpPr/>
          <p:nvPr/>
        </p:nvSpPr>
        <p:spPr>
          <a:xfrm>
            <a:off x="1432918" y="2555935"/>
            <a:ext cx="1317065" cy="3902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05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交通方式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80483" y="3141142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景区巴士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80483" y="3482603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天外村 → 中天门，约30分钟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80483" y="3921625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索道（可选）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80483" y="4263087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中天门 → 南天门，约5分钟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80483" y="4702108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徒步（可选）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80483" y="5043570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中天门 → 南天门，约2.5小时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663838" y="2277886"/>
            <a:ext cx="4926800" cy="3302419"/>
          </a:xfrm>
          <a:custGeom>
            <a:avLst/>
            <a:gdLst/>
            <a:ahLst/>
            <a:cxnLst/>
            <a:rect l="l" t="t" r="r" b="b"/>
            <a:pathLst>
              <a:path w="4926800" h="3302419">
                <a:moveTo>
                  <a:pt x="0" y="0"/>
                </a:moveTo>
                <a:lnTo>
                  <a:pt x="4926800" y="0"/>
                </a:lnTo>
                <a:lnTo>
                  <a:pt x="4926800" y="3302419"/>
                </a:lnTo>
                <a:lnTo>
                  <a:pt x="0" y="330241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7" name="Shape 15"/>
          <p:cNvSpPr/>
          <p:nvPr/>
        </p:nvSpPr>
        <p:spPr>
          <a:xfrm>
            <a:off x="5663838" y="2277886"/>
            <a:ext cx="4926800" cy="68292"/>
          </a:xfrm>
          <a:custGeom>
            <a:avLst/>
            <a:gdLst/>
            <a:ahLst/>
            <a:cxnLst/>
            <a:rect l="l" t="t" r="r" b="b"/>
            <a:pathLst>
              <a:path w="4926800" h="68292">
                <a:moveTo>
                  <a:pt x="0" y="0"/>
                </a:moveTo>
                <a:lnTo>
                  <a:pt x="4926800" y="0"/>
                </a:lnTo>
                <a:lnTo>
                  <a:pt x="4926800" y="68292"/>
                </a:lnTo>
                <a:lnTo>
                  <a:pt x="0" y="68292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18" name="Shape 16"/>
          <p:cNvSpPr/>
          <p:nvPr/>
        </p:nvSpPr>
        <p:spPr>
          <a:xfrm>
            <a:off x="5959568" y="2567975"/>
            <a:ext cx="457314" cy="365851"/>
          </a:xfrm>
          <a:custGeom>
            <a:avLst/>
            <a:gdLst/>
            <a:ahLst/>
            <a:cxnLst/>
            <a:rect l="l" t="t" r="r" b="b"/>
            <a:pathLst>
              <a:path w="457314" h="365851">
                <a:moveTo>
                  <a:pt x="228657" y="11433"/>
                </a:moveTo>
                <a:cubicBezTo>
                  <a:pt x="269672" y="11433"/>
                  <a:pt x="302971" y="44732"/>
                  <a:pt x="302971" y="85746"/>
                </a:cubicBezTo>
                <a:cubicBezTo>
                  <a:pt x="302971" y="126761"/>
                  <a:pt x="269672" y="160060"/>
                  <a:pt x="228657" y="160060"/>
                </a:cubicBezTo>
                <a:cubicBezTo>
                  <a:pt x="187642" y="160060"/>
                  <a:pt x="154344" y="126761"/>
                  <a:pt x="154344" y="85746"/>
                </a:cubicBezTo>
                <a:cubicBezTo>
                  <a:pt x="154344" y="44732"/>
                  <a:pt x="187642" y="11433"/>
                  <a:pt x="228657" y="11433"/>
                </a:cubicBezTo>
                <a:close/>
                <a:moveTo>
                  <a:pt x="68597" y="62881"/>
                </a:moveTo>
                <a:cubicBezTo>
                  <a:pt x="96992" y="62881"/>
                  <a:pt x="120045" y="85934"/>
                  <a:pt x="120045" y="114329"/>
                </a:cubicBezTo>
                <a:cubicBezTo>
                  <a:pt x="120045" y="142723"/>
                  <a:pt x="96992" y="165776"/>
                  <a:pt x="68597" y="165776"/>
                </a:cubicBezTo>
                <a:cubicBezTo>
                  <a:pt x="40202" y="165776"/>
                  <a:pt x="17149" y="142723"/>
                  <a:pt x="17149" y="114329"/>
                </a:cubicBezTo>
                <a:cubicBezTo>
                  <a:pt x="17149" y="85934"/>
                  <a:pt x="40202" y="62881"/>
                  <a:pt x="68597" y="62881"/>
                </a:cubicBezTo>
                <a:close/>
                <a:moveTo>
                  <a:pt x="0" y="297254"/>
                </a:moveTo>
                <a:cubicBezTo>
                  <a:pt x="0" y="246735"/>
                  <a:pt x="40944" y="205791"/>
                  <a:pt x="91463" y="205791"/>
                </a:cubicBezTo>
                <a:cubicBezTo>
                  <a:pt x="100609" y="205791"/>
                  <a:pt x="109470" y="207149"/>
                  <a:pt x="117830" y="209650"/>
                </a:cubicBezTo>
                <a:cubicBezTo>
                  <a:pt x="94321" y="235946"/>
                  <a:pt x="80030" y="270673"/>
                  <a:pt x="80030" y="308687"/>
                </a:cubicBezTo>
                <a:lnTo>
                  <a:pt x="80030" y="320120"/>
                </a:lnTo>
                <a:cubicBezTo>
                  <a:pt x="80030" y="328266"/>
                  <a:pt x="81745" y="335983"/>
                  <a:pt x="84818" y="342986"/>
                </a:cubicBezTo>
                <a:lnTo>
                  <a:pt x="22866" y="342986"/>
                </a:lnTo>
                <a:cubicBezTo>
                  <a:pt x="10218" y="342986"/>
                  <a:pt x="0" y="332768"/>
                  <a:pt x="0" y="320120"/>
                </a:cubicBezTo>
                <a:lnTo>
                  <a:pt x="0" y="297254"/>
                </a:lnTo>
                <a:close/>
                <a:moveTo>
                  <a:pt x="372497" y="342986"/>
                </a:moveTo>
                <a:cubicBezTo>
                  <a:pt x="375569" y="335983"/>
                  <a:pt x="377284" y="328266"/>
                  <a:pt x="377284" y="320120"/>
                </a:cubicBezTo>
                <a:lnTo>
                  <a:pt x="377284" y="308687"/>
                </a:lnTo>
                <a:cubicBezTo>
                  <a:pt x="377284" y="270673"/>
                  <a:pt x="362993" y="235946"/>
                  <a:pt x="339484" y="209650"/>
                </a:cubicBezTo>
                <a:cubicBezTo>
                  <a:pt x="347845" y="207149"/>
                  <a:pt x="356705" y="205791"/>
                  <a:pt x="365851" y="205791"/>
                </a:cubicBezTo>
                <a:cubicBezTo>
                  <a:pt x="416370" y="205791"/>
                  <a:pt x="457314" y="246735"/>
                  <a:pt x="457314" y="297254"/>
                </a:cubicBezTo>
                <a:lnTo>
                  <a:pt x="457314" y="320120"/>
                </a:lnTo>
                <a:cubicBezTo>
                  <a:pt x="457314" y="332768"/>
                  <a:pt x="447096" y="342986"/>
                  <a:pt x="434449" y="342986"/>
                </a:cubicBezTo>
                <a:lnTo>
                  <a:pt x="372497" y="342986"/>
                </a:lnTo>
                <a:close/>
                <a:moveTo>
                  <a:pt x="337269" y="114329"/>
                </a:moveTo>
                <a:cubicBezTo>
                  <a:pt x="337269" y="85934"/>
                  <a:pt x="360322" y="62881"/>
                  <a:pt x="388717" y="62881"/>
                </a:cubicBezTo>
                <a:cubicBezTo>
                  <a:pt x="417112" y="62881"/>
                  <a:pt x="440165" y="85934"/>
                  <a:pt x="440165" y="114329"/>
                </a:cubicBezTo>
                <a:cubicBezTo>
                  <a:pt x="440165" y="142723"/>
                  <a:pt x="417112" y="165776"/>
                  <a:pt x="388717" y="165776"/>
                </a:cubicBezTo>
                <a:cubicBezTo>
                  <a:pt x="360322" y="165776"/>
                  <a:pt x="337269" y="142723"/>
                  <a:pt x="337269" y="114329"/>
                </a:cubicBezTo>
                <a:close/>
                <a:moveTo>
                  <a:pt x="114329" y="308687"/>
                </a:moveTo>
                <a:cubicBezTo>
                  <a:pt x="114329" y="245521"/>
                  <a:pt x="165491" y="194359"/>
                  <a:pt x="228657" y="194359"/>
                </a:cubicBezTo>
                <a:cubicBezTo>
                  <a:pt x="291824" y="194359"/>
                  <a:pt x="342986" y="245521"/>
                  <a:pt x="342986" y="308687"/>
                </a:cubicBezTo>
                <a:lnTo>
                  <a:pt x="342986" y="320120"/>
                </a:lnTo>
                <a:cubicBezTo>
                  <a:pt x="342986" y="332768"/>
                  <a:pt x="332768" y="342986"/>
                  <a:pt x="320120" y="342986"/>
                </a:cubicBezTo>
                <a:lnTo>
                  <a:pt x="137194" y="342986"/>
                </a:lnTo>
                <a:cubicBezTo>
                  <a:pt x="124547" y="342986"/>
                  <a:pt x="114329" y="332768"/>
                  <a:pt x="114329" y="320120"/>
                </a:cubicBezTo>
                <a:lnTo>
                  <a:pt x="114329" y="308687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19" name="Text 17"/>
          <p:cNvSpPr/>
          <p:nvPr/>
        </p:nvSpPr>
        <p:spPr>
          <a:xfrm>
            <a:off x="6608954" y="2555935"/>
            <a:ext cx="1317065" cy="3902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05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适合人群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956519" y="3141142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时间紧张的游客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956519" y="3531384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体力一般的中老年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956519" y="3921625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家庭出游带小孩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956519" y="4311867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想节省体力观日出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956519" y="4702108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✓ 追求舒适便捷者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0839874" y="2277886"/>
            <a:ext cx="4926800" cy="3302419"/>
          </a:xfrm>
          <a:custGeom>
            <a:avLst/>
            <a:gdLst/>
            <a:ahLst/>
            <a:cxnLst/>
            <a:rect l="l" t="t" r="r" b="b"/>
            <a:pathLst>
              <a:path w="4926800" h="3302419">
                <a:moveTo>
                  <a:pt x="0" y="0"/>
                </a:moveTo>
                <a:lnTo>
                  <a:pt x="4926800" y="0"/>
                </a:lnTo>
                <a:lnTo>
                  <a:pt x="4926800" y="3302419"/>
                </a:lnTo>
                <a:lnTo>
                  <a:pt x="0" y="330241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6" name="Shape 24"/>
          <p:cNvSpPr/>
          <p:nvPr/>
        </p:nvSpPr>
        <p:spPr>
          <a:xfrm>
            <a:off x="10839874" y="2277886"/>
            <a:ext cx="4926800" cy="68292"/>
          </a:xfrm>
          <a:custGeom>
            <a:avLst/>
            <a:gdLst/>
            <a:ahLst/>
            <a:cxnLst/>
            <a:rect l="l" t="t" r="r" b="b"/>
            <a:pathLst>
              <a:path w="4926800" h="68292">
                <a:moveTo>
                  <a:pt x="0" y="0"/>
                </a:moveTo>
                <a:lnTo>
                  <a:pt x="4926800" y="0"/>
                </a:lnTo>
                <a:lnTo>
                  <a:pt x="4926800" y="68292"/>
                </a:lnTo>
                <a:lnTo>
                  <a:pt x="0" y="68292"/>
                </a:lnTo>
                <a:lnTo>
                  <a:pt x="0" y="0"/>
                </a:lnTo>
                <a:close/>
              </a:path>
            </a:pathLst>
          </a:custGeom>
          <a:solidFill>
            <a:srgbClr val="A99884"/>
          </a:solidFill>
        </p:spPr>
      </p:sp>
      <p:sp>
        <p:nvSpPr>
          <p:cNvPr id="27" name="Shape 25"/>
          <p:cNvSpPr/>
          <p:nvPr/>
        </p:nvSpPr>
        <p:spPr>
          <a:xfrm>
            <a:off x="11181335" y="2567975"/>
            <a:ext cx="365851" cy="365851"/>
          </a:xfrm>
          <a:custGeom>
            <a:avLst/>
            <a:gdLst/>
            <a:ahLst/>
            <a:cxnLst/>
            <a:rect l="l" t="t" r="r" b="b"/>
            <a:pathLst>
              <a:path w="365851" h="365851">
                <a:moveTo>
                  <a:pt x="182926" y="0"/>
                </a:moveTo>
                <a:cubicBezTo>
                  <a:pt x="283885" y="0"/>
                  <a:pt x="365851" y="81966"/>
                  <a:pt x="365851" y="182926"/>
                </a:cubicBezTo>
                <a:cubicBezTo>
                  <a:pt x="365851" y="283885"/>
                  <a:pt x="283885" y="365851"/>
                  <a:pt x="182926" y="365851"/>
                </a:cubicBezTo>
                <a:cubicBezTo>
                  <a:pt x="81966" y="365851"/>
                  <a:pt x="0" y="283885"/>
                  <a:pt x="0" y="182926"/>
                </a:cubicBezTo>
                <a:cubicBezTo>
                  <a:pt x="0" y="81966"/>
                  <a:pt x="81966" y="0"/>
                  <a:pt x="182926" y="0"/>
                </a:cubicBezTo>
                <a:close/>
                <a:moveTo>
                  <a:pt x="165776" y="85746"/>
                </a:moveTo>
                <a:lnTo>
                  <a:pt x="165776" y="182926"/>
                </a:lnTo>
                <a:cubicBezTo>
                  <a:pt x="165776" y="188642"/>
                  <a:pt x="168635" y="194001"/>
                  <a:pt x="173422" y="197217"/>
                </a:cubicBezTo>
                <a:lnTo>
                  <a:pt x="242019" y="242948"/>
                </a:lnTo>
                <a:cubicBezTo>
                  <a:pt x="249879" y="248236"/>
                  <a:pt x="260526" y="246092"/>
                  <a:pt x="265814" y="238161"/>
                </a:cubicBezTo>
                <a:cubicBezTo>
                  <a:pt x="271102" y="230229"/>
                  <a:pt x="268958" y="219654"/>
                  <a:pt x="261026" y="214366"/>
                </a:cubicBezTo>
                <a:lnTo>
                  <a:pt x="200075" y="173779"/>
                </a:lnTo>
                <a:lnTo>
                  <a:pt x="200075" y="85746"/>
                </a:lnTo>
                <a:cubicBezTo>
                  <a:pt x="200075" y="76243"/>
                  <a:pt x="192429" y="68597"/>
                  <a:pt x="182926" y="68597"/>
                </a:cubicBezTo>
                <a:cubicBezTo>
                  <a:pt x="173422" y="68597"/>
                  <a:pt x="165776" y="76243"/>
                  <a:pt x="165776" y="85746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28" name="Text 26"/>
          <p:cNvSpPr/>
          <p:nvPr/>
        </p:nvSpPr>
        <p:spPr>
          <a:xfrm>
            <a:off x="11784990" y="2555935"/>
            <a:ext cx="1317065" cy="3902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05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时间效率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132555" y="3141142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巴士+索道（最快）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1132555" y="3482603"/>
            <a:ext cx="4560948" cy="48780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455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~40分钟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1132555" y="4165526"/>
            <a:ext cx="4438998" cy="2926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5" dirty="0">
                <a:solidFill>
                  <a:srgbClr val="333333">
                    <a:alpha val="70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巴士+徒步（中等）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132555" y="4506988"/>
            <a:ext cx="4560948" cy="48780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455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~3小时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87802" y="5824053"/>
            <a:ext cx="15280396" cy="3317053"/>
          </a:xfrm>
          <a:custGeom>
            <a:avLst/>
            <a:gdLst/>
            <a:ahLst/>
            <a:cxnLst/>
            <a:rect l="l" t="t" r="r" b="b"/>
            <a:pathLst>
              <a:path w="15280396" h="3317053">
                <a:moveTo>
                  <a:pt x="146348" y="0"/>
                </a:moveTo>
                <a:lnTo>
                  <a:pt x="15134048" y="0"/>
                </a:lnTo>
                <a:cubicBezTo>
                  <a:pt x="15214874" y="0"/>
                  <a:pt x="15280396" y="65522"/>
                  <a:pt x="15280396" y="146348"/>
                </a:cubicBezTo>
                <a:lnTo>
                  <a:pt x="15280396" y="3170705"/>
                </a:lnTo>
                <a:cubicBezTo>
                  <a:pt x="15280396" y="3251531"/>
                  <a:pt x="15214874" y="3317053"/>
                  <a:pt x="15134048" y="3317053"/>
                </a:cubicBezTo>
                <a:lnTo>
                  <a:pt x="146348" y="3317053"/>
                </a:lnTo>
                <a:cubicBezTo>
                  <a:pt x="65522" y="3317053"/>
                  <a:pt x="0" y="3251531"/>
                  <a:pt x="0" y="3170705"/>
                </a:cubicBezTo>
                <a:lnTo>
                  <a:pt x="0" y="146348"/>
                </a:lnTo>
                <a:cubicBezTo>
                  <a:pt x="0" y="65577"/>
                  <a:pt x="65577" y="0"/>
                  <a:pt x="146348" y="0"/>
                </a:cubicBezTo>
                <a:close/>
              </a:path>
            </a:pathLst>
          </a:custGeom>
          <a:solidFill>
            <a:srgbClr val="4A433D"/>
          </a:solidFill>
        </p:spPr>
      </p:sp>
      <p:sp>
        <p:nvSpPr>
          <p:cNvPr id="34" name="Shape 32"/>
          <p:cNvSpPr/>
          <p:nvPr/>
        </p:nvSpPr>
        <p:spPr>
          <a:xfrm>
            <a:off x="926824" y="6153319"/>
            <a:ext cx="365851" cy="365851"/>
          </a:xfrm>
          <a:custGeom>
            <a:avLst/>
            <a:gdLst/>
            <a:ahLst/>
            <a:cxnLst/>
            <a:rect l="l" t="t" r="r" b="b"/>
            <a:pathLst>
              <a:path w="365851" h="365851">
                <a:moveTo>
                  <a:pt x="365851" y="68597"/>
                </a:moveTo>
                <a:cubicBezTo>
                  <a:pt x="365851" y="104468"/>
                  <a:pt x="323621" y="157988"/>
                  <a:pt x="305400" y="179353"/>
                </a:cubicBezTo>
                <a:cubicBezTo>
                  <a:pt x="302685" y="182497"/>
                  <a:pt x="298683" y="183712"/>
                  <a:pt x="295039" y="182926"/>
                </a:cubicBezTo>
                <a:lnTo>
                  <a:pt x="228657" y="182926"/>
                </a:lnTo>
                <a:cubicBezTo>
                  <a:pt x="216010" y="182926"/>
                  <a:pt x="205791" y="193144"/>
                  <a:pt x="205791" y="205791"/>
                </a:cubicBezTo>
                <a:cubicBezTo>
                  <a:pt x="205791" y="218439"/>
                  <a:pt x="216010" y="228657"/>
                  <a:pt x="228657" y="228657"/>
                </a:cubicBezTo>
                <a:lnTo>
                  <a:pt x="297254" y="228657"/>
                </a:lnTo>
                <a:cubicBezTo>
                  <a:pt x="335126" y="228657"/>
                  <a:pt x="365851" y="259383"/>
                  <a:pt x="365851" y="297254"/>
                </a:cubicBezTo>
                <a:cubicBezTo>
                  <a:pt x="365851" y="335126"/>
                  <a:pt x="335126" y="365851"/>
                  <a:pt x="297254" y="365851"/>
                </a:cubicBezTo>
                <a:lnTo>
                  <a:pt x="99752" y="365851"/>
                </a:lnTo>
                <a:cubicBezTo>
                  <a:pt x="105968" y="358777"/>
                  <a:pt x="113543" y="349703"/>
                  <a:pt x="121188" y="339556"/>
                </a:cubicBezTo>
                <a:cubicBezTo>
                  <a:pt x="125690" y="333554"/>
                  <a:pt x="130335" y="326980"/>
                  <a:pt x="134765" y="320120"/>
                </a:cubicBezTo>
                <a:lnTo>
                  <a:pt x="297254" y="320120"/>
                </a:lnTo>
                <a:cubicBezTo>
                  <a:pt x="309902" y="320120"/>
                  <a:pt x="320120" y="309902"/>
                  <a:pt x="320120" y="297254"/>
                </a:cubicBezTo>
                <a:cubicBezTo>
                  <a:pt x="320120" y="284607"/>
                  <a:pt x="309902" y="274389"/>
                  <a:pt x="297254" y="274389"/>
                </a:cubicBezTo>
                <a:lnTo>
                  <a:pt x="228657" y="274389"/>
                </a:lnTo>
                <a:cubicBezTo>
                  <a:pt x="190786" y="274389"/>
                  <a:pt x="160060" y="243663"/>
                  <a:pt x="160060" y="205791"/>
                </a:cubicBezTo>
                <a:cubicBezTo>
                  <a:pt x="160060" y="167920"/>
                  <a:pt x="190786" y="137194"/>
                  <a:pt x="228657" y="137194"/>
                </a:cubicBezTo>
                <a:lnTo>
                  <a:pt x="257096" y="137194"/>
                </a:lnTo>
                <a:cubicBezTo>
                  <a:pt x="242091" y="114686"/>
                  <a:pt x="228657" y="88819"/>
                  <a:pt x="228657" y="68597"/>
                </a:cubicBezTo>
                <a:cubicBezTo>
                  <a:pt x="228657" y="30726"/>
                  <a:pt x="259383" y="0"/>
                  <a:pt x="297254" y="0"/>
                </a:cubicBezTo>
                <a:cubicBezTo>
                  <a:pt x="335126" y="0"/>
                  <a:pt x="365851" y="30726"/>
                  <a:pt x="365851" y="68597"/>
                </a:cubicBezTo>
                <a:close/>
                <a:moveTo>
                  <a:pt x="83674" y="349488"/>
                </a:moveTo>
                <a:cubicBezTo>
                  <a:pt x="80959" y="352561"/>
                  <a:pt x="78529" y="355276"/>
                  <a:pt x="76457" y="357563"/>
                </a:cubicBezTo>
                <a:lnTo>
                  <a:pt x="75171" y="358992"/>
                </a:lnTo>
                <a:lnTo>
                  <a:pt x="75028" y="358849"/>
                </a:lnTo>
                <a:cubicBezTo>
                  <a:pt x="70741" y="362136"/>
                  <a:pt x="64596" y="361707"/>
                  <a:pt x="60737" y="357563"/>
                </a:cubicBezTo>
                <a:cubicBezTo>
                  <a:pt x="42730" y="337984"/>
                  <a:pt x="0" y="287608"/>
                  <a:pt x="0" y="251523"/>
                </a:cubicBezTo>
                <a:cubicBezTo>
                  <a:pt x="0" y="213652"/>
                  <a:pt x="30726" y="182926"/>
                  <a:pt x="68597" y="182926"/>
                </a:cubicBezTo>
                <a:cubicBezTo>
                  <a:pt x="106468" y="182926"/>
                  <a:pt x="137194" y="213652"/>
                  <a:pt x="137194" y="251523"/>
                </a:cubicBezTo>
                <a:cubicBezTo>
                  <a:pt x="137194" y="272959"/>
                  <a:pt x="122117" y="299398"/>
                  <a:pt x="106111" y="321478"/>
                </a:cubicBezTo>
                <a:cubicBezTo>
                  <a:pt x="98465" y="331982"/>
                  <a:pt x="90605" y="341485"/>
                  <a:pt x="84103" y="348988"/>
                </a:cubicBezTo>
                <a:lnTo>
                  <a:pt x="83674" y="349488"/>
                </a:lnTo>
                <a:close/>
                <a:moveTo>
                  <a:pt x="91463" y="251523"/>
                </a:moveTo>
                <a:cubicBezTo>
                  <a:pt x="91463" y="238903"/>
                  <a:pt x="81217" y="228657"/>
                  <a:pt x="68597" y="228657"/>
                </a:cubicBezTo>
                <a:cubicBezTo>
                  <a:pt x="55977" y="228657"/>
                  <a:pt x="45731" y="238903"/>
                  <a:pt x="45731" y="251523"/>
                </a:cubicBezTo>
                <a:cubicBezTo>
                  <a:pt x="45731" y="264143"/>
                  <a:pt x="55977" y="274389"/>
                  <a:pt x="68597" y="274389"/>
                </a:cubicBezTo>
                <a:cubicBezTo>
                  <a:pt x="81217" y="274389"/>
                  <a:pt x="91463" y="264143"/>
                  <a:pt x="91463" y="251523"/>
                </a:cubicBezTo>
                <a:close/>
                <a:moveTo>
                  <a:pt x="297254" y="91463"/>
                </a:moveTo>
                <a:cubicBezTo>
                  <a:pt x="309874" y="91463"/>
                  <a:pt x="320120" y="81217"/>
                  <a:pt x="320120" y="68597"/>
                </a:cubicBezTo>
                <a:cubicBezTo>
                  <a:pt x="320120" y="55977"/>
                  <a:pt x="309874" y="45731"/>
                  <a:pt x="297254" y="45731"/>
                </a:cubicBezTo>
                <a:cubicBezTo>
                  <a:pt x="284634" y="45731"/>
                  <a:pt x="274389" y="55977"/>
                  <a:pt x="274389" y="68597"/>
                </a:cubicBezTo>
                <a:cubicBezTo>
                  <a:pt x="274389" y="81217"/>
                  <a:pt x="284634" y="91463"/>
                  <a:pt x="297254" y="91463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5" name="Text 33"/>
          <p:cNvSpPr/>
          <p:nvPr/>
        </p:nvSpPr>
        <p:spPr>
          <a:xfrm>
            <a:off x="1341455" y="6116734"/>
            <a:ext cx="14219427" cy="43902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88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路线流程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78044" y="6799657"/>
            <a:ext cx="7207274" cy="3902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05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上山路线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78044" y="7384864"/>
            <a:ext cx="390242" cy="390242"/>
          </a:xfrm>
          <a:custGeom>
            <a:avLst/>
            <a:gdLst/>
            <a:ahLst/>
            <a:cxnLst/>
            <a:rect l="l" t="t" r="r" b="b"/>
            <a:pathLst>
              <a:path w="390242" h="390242">
                <a:moveTo>
                  <a:pt x="195121" y="0"/>
                </a:moveTo>
                <a:lnTo>
                  <a:pt x="195121" y="0"/>
                </a:lnTo>
                <a:cubicBezTo>
                  <a:pt x="302811" y="0"/>
                  <a:pt x="390242" y="87431"/>
                  <a:pt x="390242" y="195121"/>
                </a:cubicBezTo>
                <a:lnTo>
                  <a:pt x="390242" y="195121"/>
                </a:lnTo>
                <a:cubicBezTo>
                  <a:pt x="390242" y="302811"/>
                  <a:pt x="302811" y="390242"/>
                  <a:pt x="195121" y="390242"/>
                </a:cubicBezTo>
                <a:lnTo>
                  <a:pt x="195121" y="390242"/>
                </a:lnTo>
                <a:cubicBezTo>
                  <a:pt x="87431" y="390242"/>
                  <a:pt x="0" y="302811"/>
                  <a:pt x="0" y="195121"/>
                </a:cubicBezTo>
                <a:lnTo>
                  <a:pt x="0" y="195121"/>
                </a:lnTo>
                <a:cubicBezTo>
                  <a:pt x="0" y="87431"/>
                  <a:pt x="87431" y="0"/>
                  <a:pt x="195121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8" name="Text 36"/>
          <p:cNvSpPr/>
          <p:nvPr/>
        </p:nvSpPr>
        <p:spPr>
          <a:xfrm>
            <a:off x="829263" y="7384864"/>
            <a:ext cx="487802" cy="3902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3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414626" y="7409254"/>
            <a:ext cx="2963397" cy="34146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3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天外村游客中心乘坐景区巴士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78044" y="7921446"/>
            <a:ext cx="390242" cy="390242"/>
          </a:xfrm>
          <a:custGeom>
            <a:avLst/>
            <a:gdLst/>
            <a:ahLst/>
            <a:cxnLst/>
            <a:rect l="l" t="t" r="r" b="b"/>
            <a:pathLst>
              <a:path w="390242" h="390242">
                <a:moveTo>
                  <a:pt x="195121" y="0"/>
                </a:moveTo>
                <a:lnTo>
                  <a:pt x="195121" y="0"/>
                </a:lnTo>
                <a:cubicBezTo>
                  <a:pt x="302811" y="0"/>
                  <a:pt x="390242" y="87431"/>
                  <a:pt x="390242" y="195121"/>
                </a:cubicBezTo>
                <a:lnTo>
                  <a:pt x="390242" y="195121"/>
                </a:lnTo>
                <a:cubicBezTo>
                  <a:pt x="390242" y="302811"/>
                  <a:pt x="302811" y="390242"/>
                  <a:pt x="195121" y="390242"/>
                </a:cubicBezTo>
                <a:lnTo>
                  <a:pt x="195121" y="390242"/>
                </a:lnTo>
                <a:cubicBezTo>
                  <a:pt x="87431" y="390242"/>
                  <a:pt x="0" y="302811"/>
                  <a:pt x="0" y="195121"/>
                </a:cubicBezTo>
                <a:lnTo>
                  <a:pt x="0" y="195121"/>
                </a:lnTo>
                <a:cubicBezTo>
                  <a:pt x="0" y="87431"/>
                  <a:pt x="87431" y="0"/>
                  <a:pt x="195121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41" name="Text 39"/>
          <p:cNvSpPr/>
          <p:nvPr/>
        </p:nvSpPr>
        <p:spPr>
          <a:xfrm>
            <a:off x="829263" y="7921446"/>
            <a:ext cx="487802" cy="3902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3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414626" y="7945836"/>
            <a:ext cx="2134134" cy="34146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3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约30分钟到达中天门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78044" y="8458029"/>
            <a:ext cx="390242" cy="390242"/>
          </a:xfrm>
          <a:custGeom>
            <a:avLst/>
            <a:gdLst/>
            <a:ahLst/>
            <a:cxnLst/>
            <a:rect l="l" t="t" r="r" b="b"/>
            <a:pathLst>
              <a:path w="390242" h="390242">
                <a:moveTo>
                  <a:pt x="195121" y="0"/>
                </a:moveTo>
                <a:lnTo>
                  <a:pt x="195121" y="0"/>
                </a:lnTo>
                <a:cubicBezTo>
                  <a:pt x="302811" y="0"/>
                  <a:pt x="390242" y="87431"/>
                  <a:pt x="390242" y="195121"/>
                </a:cubicBezTo>
                <a:lnTo>
                  <a:pt x="390242" y="195121"/>
                </a:lnTo>
                <a:cubicBezTo>
                  <a:pt x="390242" y="302811"/>
                  <a:pt x="302811" y="390242"/>
                  <a:pt x="195121" y="390242"/>
                </a:cubicBezTo>
                <a:lnTo>
                  <a:pt x="195121" y="390242"/>
                </a:lnTo>
                <a:cubicBezTo>
                  <a:pt x="87431" y="390242"/>
                  <a:pt x="0" y="302811"/>
                  <a:pt x="0" y="195121"/>
                </a:cubicBezTo>
                <a:lnTo>
                  <a:pt x="0" y="195121"/>
                </a:lnTo>
                <a:cubicBezTo>
                  <a:pt x="0" y="87431"/>
                  <a:pt x="87431" y="0"/>
                  <a:pt x="195121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44" name="Text 42"/>
          <p:cNvSpPr/>
          <p:nvPr/>
        </p:nvSpPr>
        <p:spPr>
          <a:xfrm>
            <a:off x="829263" y="8458029"/>
            <a:ext cx="487802" cy="3902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3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414626" y="8482419"/>
            <a:ext cx="4719484" cy="34146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3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选择索道（5分钟）或徒步（2.5小时）至南天门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325103" y="6799657"/>
            <a:ext cx="7207274" cy="3902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05" b="1" dirty="0">
                <a:solidFill>
                  <a:srgbClr val="C87D59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下山路线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325103" y="7384864"/>
            <a:ext cx="390242" cy="390242"/>
          </a:xfrm>
          <a:custGeom>
            <a:avLst/>
            <a:gdLst/>
            <a:ahLst/>
            <a:cxnLst/>
            <a:rect l="l" t="t" r="r" b="b"/>
            <a:pathLst>
              <a:path w="390242" h="390242">
                <a:moveTo>
                  <a:pt x="195121" y="0"/>
                </a:moveTo>
                <a:lnTo>
                  <a:pt x="195121" y="0"/>
                </a:lnTo>
                <a:cubicBezTo>
                  <a:pt x="302811" y="0"/>
                  <a:pt x="390242" y="87431"/>
                  <a:pt x="390242" y="195121"/>
                </a:cubicBezTo>
                <a:lnTo>
                  <a:pt x="390242" y="195121"/>
                </a:lnTo>
                <a:cubicBezTo>
                  <a:pt x="390242" y="302811"/>
                  <a:pt x="302811" y="390242"/>
                  <a:pt x="195121" y="390242"/>
                </a:cubicBezTo>
                <a:lnTo>
                  <a:pt x="195121" y="390242"/>
                </a:lnTo>
                <a:cubicBezTo>
                  <a:pt x="87431" y="390242"/>
                  <a:pt x="0" y="302811"/>
                  <a:pt x="0" y="195121"/>
                </a:cubicBezTo>
                <a:lnTo>
                  <a:pt x="0" y="195121"/>
                </a:lnTo>
                <a:cubicBezTo>
                  <a:pt x="0" y="87431"/>
                  <a:pt x="87431" y="0"/>
                  <a:pt x="195121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48" name="Text 46"/>
          <p:cNvSpPr/>
          <p:nvPr/>
        </p:nvSpPr>
        <p:spPr>
          <a:xfrm>
            <a:off x="8276323" y="7384864"/>
            <a:ext cx="487802" cy="3902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3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861685" y="7409254"/>
            <a:ext cx="2304864" cy="34146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3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南天门乘索道至中天门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325103" y="7921446"/>
            <a:ext cx="390242" cy="390242"/>
          </a:xfrm>
          <a:custGeom>
            <a:avLst/>
            <a:gdLst/>
            <a:ahLst/>
            <a:cxnLst/>
            <a:rect l="l" t="t" r="r" b="b"/>
            <a:pathLst>
              <a:path w="390242" h="390242">
                <a:moveTo>
                  <a:pt x="195121" y="0"/>
                </a:moveTo>
                <a:lnTo>
                  <a:pt x="195121" y="0"/>
                </a:lnTo>
                <a:cubicBezTo>
                  <a:pt x="302811" y="0"/>
                  <a:pt x="390242" y="87431"/>
                  <a:pt x="390242" y="195121"/>
                </a:cubicBezTo>
                <a:lnTo>
                  <a:pt x="390242" y="195121"/>
                </a:lnTo>
                <a:cubicBezTo>
                  <a:pt x="390242" y="302811"/>
                  <a:pt x="302811" y="390242"/>
                  <a:pt x="195121" y="390242"/>
                </a:cubicBezTo>
                <a:lnTo>
                  <a:pt x="195121" y="390242"/>
                </a:lnTo>
                <a:cubicBezTo>
                  <a:pt x="87431" y="390242"/>
                  <a:pt x="0" y="302811"/>
                  <a:pt x="0" y="195121"/>
                </a:cubicBezTo>
                <a:lnTo>
                  <a:pt x="0" y="195121"/>
                </a:lnTo>
                <a:cubicBezTo>
                  <a:pt x="0" y="87431"/>
                  <a:pt x="87431" y="0"/>
                  <a:pt x="195121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51" name="Text 49"/>
          <p:cNvSpPr/>
          <p:nvPr/>
        </p:nvSpPr>
        <p:spPr>
          <a:xfrm>
            <a:off x="8276323" y="7921446"/>
            <a:ext cx="487802" cy="3902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35" b="1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861685" y="7945836"/>
            <a:ext cx="2524375" cy="34146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30" dirty="0">
                <a:solidFill>
                  <a:srgbClr val="F8F5F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换乘景区巴士返回天外村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47700"/>
            <a:ext cx="812800" cy="25400"/>
          </a:xfrm>
          <a:custGeom>
            <a:avLst/>
            <a:gdLst/>
            <a:ahLst/>
            <a:cxnLst/>
            <a:rect l="l" t="t" r="r" b="b"/>
            <a:pathLst>
              <a:path w="812800" h="25400">
                <a:moveTo>
                  <a:pt x="0" y="0"/>
                </a:moveTo>
                <a:lnTo>
                  <a:pt x="812800" y="0"/>
                </a:lnTo>
                <a:lnTo>
                  <a:pt x="8128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3" name="Text 1"/>
          <p:cNvSpPr/>
          <p:nvPr/>
        </p:nvSpPr>
        <p:spPr>
          <a:xfrm>
            <a:off x="1524000" y="508000"/>
            <a:ext cx="2273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320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ROUTES 03 &amp; 04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433D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桃花峪与东御道路线</a:t>
            </a:r>
            <a:endParaRPr lang="en-US" sz="1600" dirty="0"/>
          </a:p>
        </p:txBody>
      </p:sp>
      <p:pic>
        <p:nvPicPr>
          <p:cNvPr id="5" name="Image 0" descr="https://kimi-web-img.moonshot.cn/img/youimg1.c-ctrip.com/c30e5f09ac57321a650812342ea7e4fefd9169d9.jpg"/>
          <p:cNvPicPr>
            <a:picLocks noChangeAspect="1"/>
          </p:cNvPicPr>
          <p:nvPr/>
        </p:nvPicPr>
        <p:blipFill>
          <a:blip r:embed="rId1"/>
          <a:srcRect t="38520" b="38520"/>
          <a:stretch>
            <a:fillRect/>
          </a:stretch>
        </p:blipFill>
        <p:spPr>
          <a:xfrm>
            <a:off x="508000" y="1828800"/>
            <a:ext cx="7467600" cy="2286000"/>
          </a:xfrm>
          <a:prstGeom prst="roundRect">
            <a:avLst>
              <a:gd name="adj" fmla="val 6667"/>
            </a:avLst>
          </a:prstGeom>
        </p:spPr>
      </p:pic>
      <p:sp>
        <p:nvSpPr>
          <p:cNvPr id="6" name="Shape 3"/>
          <p:cNvSpPr/>
          <p:nvPr/>
        </p:nvSpPr>
        <p:spPr>
          <a:xfrm>
            <a:off x="508000" y="1828800"/>
            <a:ext cx="7467600" cy="2286000"/>
          </a:xfrm>
          <a:custGeom>
            <a:avLst/>
            <a:gdLst/>
            <a:ahLst/>
            <a:cxnLst/>
            <a:rect l="l" t="t" r="r" b="b"/>
            <a:pathLst>
              <a:path w="7467600" h="2286000">
                <a:moveTo>
                  <a:pt x="0" y="0"/>
                </a:moveTo>
                <a:lnTo>
                  <a:pt x="7467600" y="0"/>
                </a:lnTo>
                <a:lnTo>
                  <a:pt x="7467600" y="2286000"/>
                </a:lnTo>
                <a:lnTo>
                  <a:pt x="0" y="2286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80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</p:spPr>
      </p:sp>
      <p:sp>
        <p:nvSpPr>
          <p:cNvPr id="7" name="Shape 4"/>
          <p:cNvSpPr/>
          <p:nvPr/>
        </p:nvSpPr>
        <p:spPr>
          <a:xfrm>
            <a:off x="762000" y="3251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8" name="Text 5"/>
          <p:cNvSpPr/>
          <p:nvPr/>
        </p:nvSpPr>
        <p:spPr>
          <a:xfrm>
            <a:off x="914400" y="3352800"/>
            <a:ext cx="457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③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524000" y="3327400"/>
            <a:ext cx="2095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桃花峪路线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43560" y="4318000"/>
            <a:ext cx="7426960" cy="3403600"/>
          </a:xfrm>
          <a:custGeom>
            <a:avLst/>
            <a:gdLst/>
            <a:ahLst/>
            <a:cxnLst/>
            <a:rect l="l" t="t" r="r" b="b"/>
            <a:pathLst>
              <a:path w="7426960" h="3403600">
                <a:moveTo>
                  <a:pt x="0" y="0"/>
                </a:moveTo>
                <a:lnTo>
                  <a:pt x="7426960" y="0"/>
                </a:lnTo>
                <a:lnTo>
                  <a:pt x="7426960" y="3403600"/>
                </a:lnTo>
                <a:lnTo>
                  <a:pt x="0" y="3403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1" name="Shape 8"/>
          <p:cNvSpPr/>
          <p:nvPr/>
        </p:nvSpPr>
        <p:spPr>
          <a:xfrm>
            <a:off x="543560" y="4318000"/>
            <a:ext cx="71120" cy="3403600"/>
          </a:xfrm>
          <a:custGeom>
            <a:avLst/>
            <a:gdLst/>
            <a:ahLst/>
            <a:cxnLst/>
            <a:rect l="l" t="t" r="r" b="b"/>
            <a:pathLst>
              <a:path w="71120" h="3403600">
                <a:moveTo>
                  <a:pt x="0" y="0"/>
                </a:moveTo>
                <a:lnTo>
                  <a:pt x="71120" y="0"/>
                </a:lnTo>
                <a:lnTo>
                  <a:pt x="71120" y="3403600"/>
                </a:lnTo>
                <a:lnTo>
                  <a:pt x="0" y="3403600"/>
                </a:lnTo>
                <a:lnTo>
                  <a:pt x="0" y="0"/>
                </a:lnTo>
                <a:close/>
              </a:path>
            </a:pathLst>
          </a:custGeom>
          <a:solidFill>
            <a:srgbClr val="A99884"/>
          </a:solidFill>
        </p:spPr>
      </p:sp>
      <p:sp>
        <p:nvSpPr>
          <p:cNvPr id="12" name="Text 9"/>
          <p:cNvSpPr/>
          <p:nvPr/>
        </p:nvSpPr>
        <p:spPr>
          <a:xfrm>
            <a:off x="883920" y="4572000"/>
            <a:ext cx="6934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最浪漫风景线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83920" y="5130645"/>
            <a:ext cx="68834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自然风光：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沿溪水而行，春夏季节桃花漫山，绿意盎然，风景秀丽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83920" y="5613245"/>
            <a:ext cx="68834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交通方式：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桃花峪游客中心乘景区巴士至桃花源，再换乘索道至南天门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83920" y="6095845"/>
            <a:ext cx="68834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A9988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适合人群：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喜欢自然风光、春季赏花、浪漫休闲的游客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08000" y="7924800"/>
            <a:ext cx="7467600" cy="711200"/>
          </a:xfrm>
          <a:custGeom>
            <a:avLst/>
            <a:gdLst/>
            <a:ahLst/>
            <a:cxnLst/>
            <a:rect l="l" t="t" r="r" b="b"/>
            <a:pathLst>
              <a:path w="7467600" h="711200">
                <a:moveTo>
                  <a:pt x="152403" y="0"/>
                </a:moveTo>
                <a:lnTo>
                  <a:pt x="7315197" y="0"/>
                </a:lnTo>
                <a:cubicBezTo>
                  <a:pt x="7399367" y="0"/>
                  <a:pt x="7467600" y="68233"/>
                  <a:pt x="7467600" y="152403"/>
                </a:cubicBezTo>
                <a:lnTo>
                  <a:pt x="7467600" y="558797"/>
                </a:lnTo>
                <a:cubicBezTo>
                  <a:pt x="7467600" y="642967"/>
                  <a:pt x="7399367" y="711200"/>
                  <a:pt x="7315197" y="711200"/>
                </a:cubicBezTo>
                <a:lnTo>
                  <a:pt x="152403" y="711200"/>
                </a:lnTo>
                <a:cubicBezTo>
                  <a:pt x="68290" y="711200"/>
                  <a:pt x="0" y="642910"/>
                  <a:pt x="0" y="558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A99884">
              <a:alpha val="10196"/>
            </a:srgbClr>
          </a:solidFill>
        </p:spPr>
      </p:sp>
      <p:sp>
        <p:nvSpPr>
          <p:cNvPr id="17" name="Shape 14"/>
          <p:cNvSpPr/>
          <p:nvPr/>
        </p:nvSpPr>
        <p:spPr>
          <a:xfrm>
            <a:off x="787400" y="8168642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ubicBezTo>
                  <a:pt x="0" y="45525"/>
                  <a:pt x="45525" y="0"/>
                  <a:pt x="101600" y="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A99884"/>
          </a:solidFill>
        </p:spPr>
      </p:sp>
      <p:sp>
        <p:nvSpPr>
          <p:cNvPr id="18" name="Text 15"/>
          <p:cNvSpPr/>
          <p:nvPr/>
        </p:nvSpPr>
        <p:spPr>
          <a:xfrm>
            <a:off x="1117600" y="8128000"/>
            <a:ext cx="670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开放时间：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7:00-17:00</a:t>
            </a:r>
            <a:endParaRPr lang="en-US" sz="1600" dirty="0"/>
          </a:p>
        </p:txBody>
      </p:sp>
      <p:pic>
        <p:nvPicPr>
          <p:cNvPr id="19" name="Image 1" descr="https://kimi-web-img.moonshot.cn/img/pic.huitu.com/89fc74669e2194488dc1e8565a3c509d3178a868.jpg"/>
          <p:cNvPicPr>
            <a:picLocks noChangeAspect="1"/>
          </p:cNvPicPr>
          <p:nvPr/>
        </p:nvPicPr>
        <p:blipFill>
          <a:blip r:embed="rId2"/>
          <a:srcRect t="21811" b="21811"/>
          <a:stretch>
            <a:fillRect/>
          </a:stretch>
        </p:blipFill>
        <p:spPr>
          <a:xfrm>
            <a:off x="8280400" y="1828800"/>
            <a:ext cx="7467600" cy="2286000"/>
          </a:xfrm>
          <a:prstGeom prst="roundRect">
            <a:avLst>
              <a:gd name="adj" fmla="val 6667"/>
            </a:avLst>
          </a:prstGeom>
        </p:spPr>
      </p:pic>
      <p:sp>
        <p:nvSpPr>
          <p:cNvPr id="20" name="Shape 16"/>
          <p:cNvSpPr/>
          <p:nvPr/>
        </p:nvSpPr>
        <p:spPr>
          <a:xfrm>
            <a:off x="8280400" y="1828800"/>
            <a:ext cx="7467600" cy="2286000"/>
          </a:xfrm>
          <a:custGeom>
            <a:avLst/>
            <a:gdLst/>
            <a:ahLst/>
            <a:cxnLst/>
            <a:rect l="l" t="t" r="r" b="b"/>
            <a:pathLst>
              <a:path w="7467600" h="2286000">
                <a:moveTo>
                  <a:pt x="0" y="0"/>
                </a:moveTo>
                <a:lnTo>
                  <a:pt x="7467600" y="0"/>
                </a:lnTo>
                <a:lnTo>
                  <a:pt x="7467600" y="2286000"/>
                </a:lnTo>
                <a:lnTo>
                  <a:pt x="0" y="2286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80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</p:spPr>
      </p:sp>
      <p:sp>
        <p:nvSpPr>
          <p:cNvPr id="21" name="Shape 17"/>
          <p:cNvSpPr/>
          <p:nvPr/>
        </p:nvSpPr>
        <p:spPr>
          <a:xfrm>
            <a:off x="8534400" y="3251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22" name="Text 18"/>
          <p:cNvSpPr/>
          <p:nvPr/>
        </p:nvSpPr>
        <p:spPr>
          <a:xfrm>
            <a:off x="8686800" y="3352800"/>
            <a:ext cx="457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④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9296400" y="3327400"/>
            <a:ext cx="2095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东御道路线</a:t>
            </a:r>
            <a:endParaRPr lang="en-US" sz="1600" dirty="0"/>
          </a:p>
        </p:txBody>
      </p:sp>
      <p:sp>
        <p:nvSpPr>
          <p:cNvPr id="24" name="Shape 20"/>
          <p:cNvSpPr/>
          <p:nvPr/>
        </p:nvSpPr>
        <p:spPr>
          <a:xfrm>
            <a:off x="8315960" y="4318000"/>
            <a:ext cx="7426960" cy="3403600"/>
          </a:xfrm>
          <a:custGeom>
            <a:avLst/>
            <a:gdLst/>
            <a:ahLst/>
            <a:cxnLst/>
            <a:rect l="l" t="t" r="r" b="b"/>
            <a:pathLst>
              <a:path w="7426960" h="3403600">
                <a:moveTo>
                  <a:pt x="0" y="0"/>
                </a:moveTo>
                <a:lnTo>
                  <a:pt x="7426960" y="0"/>
                </a:lnTo>
                <a:lnTo>
                  <a:pt x="7426960" y="3403600"/>
                </a:lnTo>
                <a:lnTo>
                  <a:pt x="0" y="3403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5" name="Shape 21"/>
          <p:cNvSpPr/>
          <p:nvPr/>
        </p:nvSpPr>
        <p:spPr>
          <a:xfrm>
            <a:off x="8315960" y="4318000"/>
            <a:ext cx="71120" cy="3403600"/>
          </a:xfrm>
          <a:custGeom>
            <a:avLst/>
            <a:gdLst/>
            <a:ahLst/>
            <a:cxnLst/>
            <a:rect l="l" t="t" r="r" b="b"/>
            <a:pathLst>
              <a:path w="71120" h="3403600">
                <a:moveTo>
                  <a:pt x="0" y="0"/>
                </a:moveTo>
                <a:lnTo>
                  <a:pt x="71120" y="0"/>
                </a:lnTo>
                <a:lnTo>
                  <a:pt x="71120" y="3403600"/>
                </a:lnTo>
                <a:lnTo>
                  <a:pt x="0" y="34036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26" name="Text 22"/>
          <p:cNvSpPr/>
          <p:nvPr/>
        </p:nvSpPr>
        <p:spPr>
          <a:xfrm>
            <a:off x="8656320" y="4572000"/>
            <a:ext cx="6934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平缓舒适慢游线</a:t>
            </a:r>
            <a:endParaRPr lang="en-US" sz="1600" dirty="0"/>
          </a:p>
        </p:txBody>
      </p:sp>
      <p:sp>
        <p:nvSpPr>
          <p:cNvPr id="27" name="Text 23"/>
          <p:cNvSpPr/>
          <p:nvPr/>
        </p:nvSpPr>
        <p:spPr>
          <a:xfrm>
            <a:off x="8656320" y="5130645"/>
            <a:ext cx="68834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路线特点：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台阶少且宽阔，坡度平缓，行走舒适，适合慢游</a:t>
            </a:r>
            <a:endParaRPr lang="en-US" sz="1600" dirty="0"/>
          </a:p>
        </p:txBody>
      </p:sp>
      <p:sp>
        <p:nvSpPr>
          <p:cNvPr id="28" name="Text 24"/>
          <p:cNvSpPr/>
          <p:nvPr/>
        </p:nvSpPr>
        <p:spPr>
          <a:xfrm>
            <a:off x="8656320" y="5613245"/>
            <a:ext cx="68834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沿途景观：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森林覆盖率高，空气清新，环境幽静，原生态保存完好</a:t>
            </a:r>
            <a:endParaRPr lang="en-US" sz="1600" dirty="0"/>
          </a:p>
        </p:txBody>
      </p:sp>
      <p:sp>
        <p:nvSpPr>
          <p:cNvPr id="29" name="Text 25"/>
          <p:cNvSpPr/>
          <p:nvPr/>
        </p:nvSpPr>
        <p:spPr>
          <a:xfrm>
            <a:off x="8656320" y="6095845"/>
            <a:ext cx="68834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C87D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适合人群：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中老年游客、家庭出游、体力一般者、休闲游览者</a:t>
            </a:r>
            <a:endParaRPr lang="en-US" sz="1600" dirty="0"/>
          </a:p>
        </p:txBody>
      </p:sp>
      <p:sp>
        <p:nvSpPr>
          <p:cNvPr id="30" name="Shape 26"/>
          <p:cNvSpPr/>
          <p:nvPr/>
        </p:nvSpPr>
        <p:spPr>
          <a:xfrm>
            <a:off x="8280400" y="7924800"/>
            <a:ext cx="7467600" cy="711200"/>
          </a:xfrm>
          <a:custGeom>
            <a:avLst/>
            <a:gdLst/>
            <a:ahLst/>
            <a:cxnLst/>
            <a:rect l="l" t="t" r="r" b="b"/>
            <a:pathLst>
              <a:path w="7467600" h="711200">
                <a:moveTo>
                  <a:pt x="152403" y="0"/>
                </a:moveTo>
                <a:lnTo>
                  <a:pt x="7315197" y="0"/>
                </a:lnTo>
                <a:cubicBezTo>
                  <a:pt x="7399367" y="0"/>
                  <a:pt x="7467600" y="68233"/>
                  <a:pt x="7467600" y="152403"/>
                </a:cubicBezTo>
                <a:lnTo>
                  <a:pt x="7467600" y="558797"/>
                </a:lnTo>
                <a:cubicBezTo>
                  <a:pt x="7467600" y="642967"/>
                  <a:pt x="7399367" y="711200"/>
                  <a:pt x="7315197" y="711200"/>
                </a:cubicBezTo>
                <a:lnTo>
                  <a:pt x="152403" y="711200"/>
                </a:lnTo>
                <a:cubicBezTo>
                  <a:pt x="68290" y="711200"/>
                  <a:pt x="0" y="642910"/>
                  <a:pt x="0" y="558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C87D59">
              <a:alpha val="10196"/>
            </a:srgbClr>
          </a:solidFill>
        </p:spPr>
      </p:sp>
      <p:sp>
        <p:nvSpPr>
          <p:cNvPr id="31" name="Shape 27"/>
          <p:cNvSpPr/>
          <p:nvPr/>
        </p:nvSpPr>
        <p:spPr>
          <a:xfrm>
            <a:off x="8559800" y="8168642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ubicBezTo>
                  <a:pt x="0" y="45525"/>
                  <a:pt x="45525" y="0"/>
                  <a:pt x="101600" y="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C87D59"/>
          </a:solidFill>
        </p:spPr>
      </p:sp>
      <p:sp>
        <p:nvSpPr>
          <p:cNvPr id="32" name="Text 28"/>
          <p:cNvSpPr/>
          <p:nvPr/>
        </p:nvSpPr>
        <p:spPr>
          <a:xfrm>
            <a:off x="8890000" y="8128000"/>
            <a:ext cx="670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开放时间：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8:00-16:00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youimg1.c-ctrip.com/406149e8a0c9f949290f1298157ed55b7b541118.jpg"/>
          <p:cNvPicPr>
            <a:picLocks noChangeAspect="1"/>
          </p:cNvPicPr>
          <p:nvPr/>
        </p:nvPicPr>
        <p:blipFill>
          <a:blip r:embed="rId1"/>
          <a:srcRect t="12500" b="12500"/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433D">
                  <a:alpha val="90000"/>
                </a:srgbClr>
              </a:gs>
              <a:gs pos="50000">
                <a:srgbClr val="4A433D">
                  <a:alpha val="6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" name="Shape 1"/>
          <p:cNvSpPr/>
          <p:nvPr/>
        </p:nvSpPr>
        <p:spPr>
          <a:xfrm>
            <a:off x="508000" y="222234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5" name="Text 2"/>
          <p:cNvSpPr/>
          <p:nvPr/>
        </p:nvSpPr>
        <p:spPr>
          <a:xfrm>
            <a:off x="1930400" y="2038350"/>
            <a:ext cx="24511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kern="0" spc="72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PART TWO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2850995"/>
            <a:ext cx="15938500" cy="1397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1000" b="1" dirty="0">
                <a:solidFill>
                  <a:srgbClr val="F8F5F0"/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行程规划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4501995"/>
            <a:ext cx="155448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F8F5F0">
                    <a:alpha val="95000"/>
                  </a:srgbClr>
                </a:solidFill>
                <a:latin typeface="阿里妈妈刀隶体" pitchFamily="34" charset="-122"/>
                <a:ea typeface="阿里妈妈刀隶体" pitchFamily="34" charset="-122"/>
                <a:cs typeface="阿里妈妈刀隶体" pitchFamily="34" charset="-120"/>
              </a:rPr>
              <a:t>经典行程计划参考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08000" y="5670395"/>
            <a:ext cx="2438400" cy="38100"/>
          </a:xfrm>
          <a:custGeom>
            <a:avLst/>
            <a:gdLst/>
            <a:ahLst/>
            <a:cxnLst/>
            <a:rect l="l" t="t" r="r" b="b"/>
            <a:pathLst>
              <a:path w="2438400" h="38100">
                <a:moveTo>
                  <a:pt x="0" y="0"/>
                </a:moveTo>
                <a:lnTo>
                  <a:pt x="2438400" y="0"/>
                </a:lnTo>
                <a:lnTo>
                  <a:pt x="2438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87D59"/>
          </a:solidFill>
        </p:spPr>
      </p:sp>
      <p:sp>
        <p:nvSpPr>
          <p:cNvPr id="9" name="Text 6"/>
          <p:cNvSpPr/>
          <p:nvPr/>
        </p:nvSpPr>
        <p:spPr>
          <a:xfrm>
            <a:off x="508000" y="6114895"/>
            <a:ext cx="9906000" cy="990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一日精华挑战 vs 两日休闲观日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5F0">
                    <a:alpha val="8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根据时间与体力，选择最适合你的行程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4084</Words>
  <Application>WPS 演示</Application>
  <PresentationFormat>On-screen Show (16:9)</PresentationFormat>
  <Paragraphs>759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Arial</vt:lpstr>
      <vt:lpstr>宋体</vt:lpstr>
      <vt:lpstr>Wingdings</vt:lpstr>
      <vt:lpstr>MiSans</vt:lpstr>
      <vt:lpstr>MiSans</vt:lpstr>
      <vt:lpstr>阿里妈妈刀隶体</vt:lpstr>
      <vt:lpstr>阿里妈妈刀隶体</vt:lpstr>
      <vt:lpstr>Calibri</vt:lpstr>
      <vt:lpstr>微软雅黑</vt:lpstr>
      <vt:lpstr>Arial Unicode MS</vt:lpstr>
      <vt:lpstr>等线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泰山登山攻略</dc:title>
  <dc:creator>Kimi</dc:creator>
  <dc:subject>泰山登山攻略</dc:subject>
  <cp:lastModifiedBy>1</cp:lastModifiedBy>
  <cp:revision>2</cp:revision>
  <dcterms:created xsi:type="dcterms:W3CDTF">2026-01-04T11:52:00Z</dcterms:created>
  <dcterms:modified xsi:type="dcterms:W3CDTF">2026-01-05T14:19:19Z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{"Label":"泰山登山攻略","ContentProducer":"001191110108MACG2KBH8F10000","ProduceID":"19b88c09-25c2-8309-8000-0000454b9da9","ReservedCode1":"","ContentPropagator":"001191110108MACG2KBH8F20000","PropagateID":"19b88c09-25c2-8309-8000-0000454b9da9","ReservedCode2":""}</vt:lpwstr>
  </property>
  <property fmtid="{D5CDD505-2E9C-101B-9397-08002B2CF9AE}" pid="3" name="ICV">
    <vt:lpwstr>73DBBB8DFF1E4216AF413B6A8D6CB9D4_13</vt:lpwstr>
  </property>
  <property fmtid="{D5CDD505-2E9C-101B-9397-08002B2CF9AE}" pid="4" name="KSOProductBuildVer">
    <vt:lpwstr>2052-12.1.0.24034</vt:lpwstr>
  </property>
</Properties>
</file>